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bd104b55b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1bdd2969647f0"/>
  </p:sldMasterIdLst>
  <p:sldIdLst>
    <p:sldId xmlns:r="http://schemas.openxmlformats.org/officeDocument/2006/relationships" id="256" r:id="R850fd2873f354de8"/>
    <p:sldId xmlns:r="http://schemas.openxmlformats.org/officeDocument/2006/relationships" id="257" r:id="R1823b10fa5ec4444"/>
    <p:sldId xmlns:r="http://schemas.openxmlformats.org/officeDocument/2006/relationships" id="258" r:id="Rc6d5c597d2b240bd"/>
    <p:sldId xmlns:r="http://schemas.openxmlformats.org/officeDocument/2006/relationships" id="259" r:id="R2f7c0a511ff24622"/>
    <p:sldId xmlns:r="http://schemas.openxmlformats.org/officeDocument/2006/relationships" id="260" r:id="R7568d46768954aa2"/>
    <p:sldId xmlns:r="http://schemas.openxmlformats.org/officeDocument/2006/relationships" id="261" r:id="R6ea103bd9f214803"/>
    <p:sldId xmlns:r="http://schemas.openxmlformats.org/officeDocument/2006/relationships" id="262" r:id="Rd516e8199bba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1bdd2969647f0" /><Relationship Type="http://schemas.openxmlformats.org/officeDocument/2006/relationships/slide" Target="/ppt/slides/slide1.xml" Id="R850fd2873f354de8" /><Relationship Type="http://schemas.openxmlformats.org/officeDocument/2006/relationships/slide" Target="/ppt/slides/slide2.xml" Id="R1823b10fa5ec4444" /><Relationship Type="http://schemas.openxmlformats.org/officeDocument/2006/relationships/slide" Target="/ppt/slides/slide3.xml" Id="Rc6d5c597d2b240bd" /><Relationship Type="http://schemas.openxmlformats.org/officeDocument/2006/relationships/slide" Target="/ppt/slides/slide4.xml" Id="R2f7c0a511ff24622" /><Relationship Type="http://schemas.openxmlformats.org/officeDocument/2006/relationships/slide" Target="/ppt/slides/slide5.xml" Id="R7568d46768954aa2" /><Relationship Type="http://schemas.openxmlformats.org/officeDocument/2006/relationships/slide" Target="/ppt/slides/slide6.xml" Id="R6ea103bd9f214803" /><Relationship Type="http://schemas.openxmlformats.org/officeDocument/2006/relationships/slide" Target="/ppt/slides/slide7.xml" Id="Rd516e8199bba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ba8ca3cf8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1e090ac94216" /><Relationship Type="http://schemas.openxmlformats.org/officeDocument/2006/relationships/theme" Target="/ppt/slideMasters/theme/theme1.xml" Id="Rc01bbcdcaea4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31e090ac9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5c1e546d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5f03bc9a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6929b1251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4816016e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4a5b67e9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5b3962eb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aef11ab08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DIMMERN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DIMMERN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MATEJ DIMOSKI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931 526 685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