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33a8f20fe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28a47631447f8"/>
  </p:sldMasterIdLst>
  <p:sldIdLst>
    <p:sldId xmlns:r="http://schemas.openxmlformats.org/officeDocument/2006/relationships" id="256" r:id="Rca98a76d9459483a"/>
    <p:sldId xmlns:r="http://schemas.openxmlformats.org/officeDocument/2006/relationships" id="257" r:id="Rcad4a4d028954728"/>
    <p:sldId xmlns:r="http://schemas.openxmlformats.org/officeDocument/2006/relationships" id="258" r:id="Rfe4106a5523949c0"/>
    <p:sldId xmlns:r="http://schemas.openxmlformats.org/officeDocument/2006/relationships" id="259" r:id="R2f8f030dae2f49b8"/>
    <p:sldId xmlns:r="http://schemas.openxmlformats.org/officeDocument/2006/relationships" id="260" r:id="Rf4c2d0596bae4b0f"/>
    <p:sldId xmlns:r="http://schemas.openxmlformats.org/officeDocument/2006/relationships" id="261" r:id="Rba520f2cec4c4ce0"/>
    <p:sldId xmlns:r="http://schemas.openxmlformats.org/officeDocument/2006/relationships" id="262" r:id="R2dbe63839150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28a47631447f8" /><Relationship Type="http://schemas.openxmlformats.org/officeDocument/2006/relationships/slide" Target="/ppt/slides/slide1.xml" Id="Rca98a76d9459483a" /><Relationship Type="http://schemas.openxmlformats.org/officeDocument/2006/relationships/slide" Target="/ppt/slides/slide2.xml" Id="Rcad4a4d028954728" /><Relationship Type="http://schemas.openxmlformats.org/officeDocument/2006/relationships/slide" Target="/ppt/slides/slide3.xml" Id="Rfe4106a5523949c0" /><Relationship Type="http://schemas.openxmlformats.org/officeDocument/2006/relationships/slide" Target="/ppt/slides/slide4.xml" Id="R2f8f030dae2f49b8" /><Relationship Type="http://schemas.openxmlformats.org/officeDocument/2006/relationships/slide" Target="/ppt/slides/slide5.xml" Id="Rf4c2d0596bae4b0f" /><Relationship Type="http://schemas.openxmlformats.org/officeDocument/2006/relationships/slide" Target="/ppt/slides/slide6.xml" Id="Rba520f2cec4c4ce0" /><Relationship Type="http://schemas.openxmlformats.org/officeDocument/2006/relationships/slide" Target="/ppt/slides/slide7.xml" Id="R2dbe63839150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209e5db21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561ba08af4a70" /><Relationship Type="http://schemas.openxmlformats.org/officeDocument/2006/relationships/theme" Target="/ppt/slideMasters/theme/theme1.xml" Id="R8dec5a4a6851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561ba08af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614cef68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cb013466a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760cf71ec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7e2c4315e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c11541dfe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1d6f194b2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4f051b759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