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cdc8efb144d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2492c27910437b"/>
  </p:sldMasterIdLst>
  <p:sldIdLst>
    <p:sldId xmlns:r="http://schemas.openxmlformats.org/officeDocument/2006/relationships" id="256" r:id="Rb2856da89684444a"/>
    <p:sldId xmlns:r="http://schemas.openxmlformats.org/officeDocument/2006/relationships" id="257" r:id="R5afed543995c44f8"/>
    <p:sldId xmlns:r="http://schemas.openxmlformats.org/officeDocument/2006/relationships" id="258" r:id="R7bad017f24b74939"/>
    <p:sldId xmlns:r="http://schemas.openxmlformats.org/officeDocument/2006/relationships" id="259" r:id="Re1147b5b422a4122"/>
    <p:sldId xmlns:r="http://schemas.openxmlformats.org/officeDocument/2006/relationships" id="260" r:id="R52e363a944da449c"/>
    <p:sldId xmlns:r="http://schemas.openxmlformats.org/officeDocument/2006/relationships" id="261" r:id="R28ab5c6a074e4cdf"/>
    <p:sldId xmlns:r="http://schemas.openxmlformats.org/officeDocument/2006/relationships" id="262" r:id="R73f6455cc23046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492c27910437b" /><Relationship Type="http://schemas.openxmlformats.org/officeDocument/2006/relationships/slide" Target="/ppt/slides/slide1.xml" Id="Rb2856da89684444a" /><Relationship Type="http://schemas.openxmlformats.org/officeDocument/2006/relationships/slide" Target="/ppt/slides/slide2.xml" Id="R5afed543995c44f8" /><Relationship Type="http://schemas.openxmlformats.org/officeDocument/2006/relationships/slide" Target="/ppt/slides/slide3.xml" Id="R7bad017f24b74939" /><Relationship Type="http://schemas.openxmlformats.org/officeDocument/2006/relationships/slide" Target="/ppt/slides/slide4.xml" Id="Re1147b5b422a4122" /><Relationship Type="http://schemas.openxmlformats.org/officeDocument/2006/relationships/slide" Target="/ppt/slides/slide5.xml" Id="R52e363a944da449c" /><Relationship Type="http://schemas.openxmlformats.org/officeDocument/2006/relationships/slide" Target="/ppt/slides/slide6.xml" Id="R28ab5c6a074e4cdf" /><Relationship Type="http://schemas.openxmlformats.org/officeDocument/2006/relationships/slide" Target="/ppt/slides/slide7.xml" Id="R73f6455cc23046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8c24d26754b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b1cac7e6b490f" /><Relationship Type="http://schemas.openxmlformats.org/officeDocument/2006/relationships/theme" Target="/ppt/slideMasters/theme/theme1.xml" Id="R02907b012d5c42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b1cac7e6b49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36f0244d54e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40ef305b34d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11119c7f340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e9836ece044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a72ccde5f4e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82fef3d8744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a30f8aec247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FOLKE HERMANSEN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 HERMANSEN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 HERMANSEN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 HERMANSEN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 HERMANSEN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 HERMANSEN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−386 365 000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1 537 290 000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1 572 333 000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 HERMANSEN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FYRHOLMEN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FYRHOLMEN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CAHE FINANS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ENHE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HIHE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SOLSKINN INVESTERING AS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 HERMANSEN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DSD Front, 5.etasje, Børehaugen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56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931 531 573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 HERMANSEN AS</a:t>
            </a:r>
          </a:p>
        </p:txBody>
      </p:sp>
    </p:spTree>
  </p:cSld>
  <p:clrMapOvr>
    <a:masterClrMapping xmlns:a="http://schemas.openxmlformats.org/drawingml/2006/main"/>
  </p:clrMapOvr>
</p:sld>
</file>