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22297949a347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502021a1004b8b"/>
  </p:sldMasterIdLst>
  <p:sldIdLst>
    <p:sldId xmlns:r="http://schemas.openxmlformats.org/officeDocument/2006/relationships" id="256" r:id="R10a9819f51764794"/>
    <p:sldId xmlns:r="http://schemas.openxmlformats.org/officeDocument/2006/relationships" id="257" r:id="Rb3afc4ea52f9416f"/>
    <p:sldId xmlns:r="http://schemas.openxmlformats.org/officeDocument/2006/relationships" id="258" r:id="R46f3058d5170419e"/>
    <p:sldId xmlns:r="http://schemas.openxmlformats.org/officeDocument/2006/relationships" id="259" r:id="R17257733e83c49ba"/>
    <p:sldId xmlns:r="http://schemas.openxmlformats.org/officeDocument/2006/relationships" id="260" r:id="Re41d47a065034bce"/>
    <p:sldId xmlns:r="http://schemas.openxmlformats.org/officeDocument/2006/relationships" id="261" r:id="R2b90060ccf6b41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502021a1004b8b" /><Relationship Type="http://schemas.openxmlformats.org/officeDocument/2006/relationships/slide" Target="/ppt/slides/slide1.xml" Id="R10a9819f51764794" /><Relationship Type="http://schemas.openxmlformats.org/officeDocument/2006/relationships/slide" Target="/ppt/slides/slide2.xml" Id="Rb3afc4ea52f9416f" /><Relationship Type="http://schemas.openxmlformats.org/officeDocument/2006/relationships/slide" Target="/ppt/slides/slide3.xml" Id="R46f3058d5170419e" /><Relationship Type="http://schemas.openxmlformats.org/officeDocument/2006/relationships/slide" Target="/ppt/slides/slide4.xml" Id="R17257733e83c49ba" /><Relationship Type="http://schemas.openxmlformats.org/officeDocument/2006/relationships/slide" Target="/ppt/slides/slide5.xml" Id="Re41d47a065034bce" /><Relationship Type="http://schemas.openxmlformats.org/officeDocument/2006/relationships/slide" Target="/ppt/slides/slide6.xml" Id="R2b90060ccf6b41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2ee06e91e74c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f34c3bc2f4c00" /><Relationship Type="http://schemas.openxmlformats.org/officeDocument/2006/relationships/theme" Target="/ppt/slideMasters/theme/theme1.xml" Id="R9b1b3607580044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2f34c3bc2f4c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7364f8abf49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2d01c503d49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23fdeae494c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66abec82241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bded06ea64b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ed6d4ee9f4e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TINDE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TINDE ØKONOMI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6 604 527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781 290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639 546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682 760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2 112 002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Gladengveien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931 544 802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AS</a:t>
            </a:r>
          </a:p>
        </p:txBody>
      </p:sp>
    </p:spTree>
  </p:cSld>
  <p:clrMapOvr>
    <a:masterClrMapping xmlns:a="http://schemas.openxmlformats.org/drawingml/2006/main"/>
  </p:clrMapOvr>
</p:sld>
</file>