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e8da81db8b43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6c925e5f844d3"/>
  </p:sldMasterIdLst>
  <p:sldIdLst>
    <p:sldId xmlns:r="http://schemas.openxmlformats.org/officeDocument/2006/relationships" id="256" r:id="R113d23d8be63467f"/>
    <p:sldId xmlns:r="http://schemas.openxmlformats.org/officeDocument/2006/relationships" id="257" r:id="R48c5d6e791f54dc8"/>
    <p:sldId xmlns:r="http://schemas.openxmlformats.org/officeDocument/2006/relationships" id="258" r:id="Re8586fcf57a84641"/>
    <p:sldId xmlns:r="http://schemas.openxmlformats.org/officeDocument/2006/relationships" id="259" r:id="R17f66d27f162401e"/>
    <p:sldId xmlns:r="http://schemas.openxmlformats.org/officeDocument/2006/relationships" id="260" r:id="R0d44412fcd464826"/>
    <p:sldId xmlns:r="http://schemas.openxmlformats.org/officeDocument/2006/relationships" id="261" r:id="Re877b812f26741f2"/>
    <p:sldId xmlns:r="http://schemas.openxmlformats.org/officeDocument/2006/relationships" id="262" r:id="R517a4473c2924e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6c925e5f844d3" /><Relationship Type="http://schemas.openxmlformats.org/officeDocument/2006/relationships/slide" Target="/ppt/slides/slide1.xml" Id="R113d23d8be63467f" /><Relationship Type="http://schemas.openxmlformats.org/officeDocument/2006/relationships/slide" Target="/ppt/slides/slide2.xml" Id="R48c5d6e791f54dc8" /><Relationship Type="http://schemas.openxmlformats.org/officeDocument/2006/relationships/slide" Target="/ppt/slides/slide3.xml" Id="Re8586fcf57a84641" /><Relationship Type="http://schemas.openxmlformats.org/officeDocument/2006/relationships/slide" Target="/ppt/slides/slide4.xml" Id="R17f66d27f162401e" /><Relationship Type="http://schemas.openxmlformats.org/officeDocument/2006/relationships/slide" Target="/ppt/slides/slide5.xml" Id="R0d44412fcd464826" /><Relationship Type="http://schemas.openxmlformats.org/officeDocument/2006/relationships/slide" Target="/ppt/slides/slide6.xml" Id="Re877b812f26741f2" /><Relationship Type="http://schemas.openxmlformats.org/officeDocument/2006/relationships/slide" Target="/ppt/slides/slide7.xml" Id="R517a4473c2924e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b2775de3545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b4cf287624e0e" /><Relationship Type="http://schemas.openxmlformats.org/officeDocument/2006/relationships/theme" Target="/ppt/slideMasters/theme/theme1.xml" Id="R9949545b9ae74b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bb4cf287624e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677133df548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59025b5074f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ff5c9418747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9605e64d9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67ca68e25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b10fdfa1c4f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0c63ed2a642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BULLFINCH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BULLFINCH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BULLFINCH INVEST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BULLFINCH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BULLFINCH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BULLFINCH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−140 369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522 567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665 845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1 977 169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BULLFINCH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FREDRICK BJØRN ANDERS ØKSNE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BULLFINCH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Tumyrveien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931 660 810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BULLFINCH INVEST AS</a:t>
            </a:r>
          </a:p>
        </p:txBody>
      </p:sp>
    </p:spTree>
  </p:cSld>
  <p:clrMapOvr>
    <a:masterClrMapping xmlns:a="http://schemas.openxmlformats.org/drawingml/2006/main"/>
  </p:clrMapOvr>
</p:sld>
</file>