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f83fe2537a4d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af393691ea449f"/>
  </p:sldMasterIdLst>
  <p:sldIdLst>
    <p:sldId xmlns:r="http://schemas.openxmlformats.org/officeDocument/2006/relationships" id="256" r:id="Rc011f93dd7eb4238"/>
    <p:sldId xmlns:r="http://schemas.openxmlformats.org/officeDocument/2006/relationships" id="257" r:id="Rd9dddc27ef2d4b9e"/>
    <p:sldId xmlns:r="http://schemas.openxmlformats.org/officeDocument/2006/relationships" id="258" r:id="R6d3c80a0f7344fde"/>
    <p:sldId xmlns:r="http://schemas.openxmlformats.org/officeDocument/2006/relationships" id="259" r:id="R833a46a9263e422b"/>
    <p:sldId xmlns:r="http://schemas.openxmlformats.org/officeDocument/2006/relationships" id="260" r:id="R6293055e03494532"/>
    <p:sldId xmlns:r="http://schemas.openxmlformats.org/officeDocument/2006/relationships" id="261" r:id="R30fb472944f146a9"/>
    <p:sldId xmlns:r="http://schemas.openxmlformats.org/officeDocument/2006/relationships" id="262" r:id="R6fccf1e7abc0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f393691ea449f" /><Relationship Type="http://schemas.openxmlformats.org/officeDocument/2006/relationships/slide" Target="/ppt/slides/slide1.xml" Id="Rc011f93dd7eb4238" /><Relationship Type="http://schemas.openxmlformats.org/officeDocument/2006/relationships/slide" Target="/ppt/slides/slide2.xml" Id="Rd9dddc27ef2d4b9e" /><Relationship Type="http://schemas.openxmlformats.org/officeDocument/2006/relationships/slide" Target="/ppt/slides/slide3.xml" Id="R6d3c80a0f7344fde" /><Relationship Type="http://schemas.openxmlformats.org/officeDocument/2006/relationships/slide" Target="/ppt/slides/slide4.xml" Id="R833a46a9263e422b" /><Relationship Type="http://schemas.openxmlformats.org/officeDocument/2006/relationships/slide" Target="/ppt/slides/slide5.xml" Id="R6293055e03494532" /><Relationship Type="http://schemas.openxmlformats.org/officeDocument/2006/relationships/slide" Target="/ppt/slides/slide6.xml" Id="R30fb472944f146a9" /><Relationship Type="http://schemas.openxmlformats.org/officeDocument/2006/relationships/slide" Target="/ppt/slides/slide7.xml" Id="R6fccf1e7abc0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372b6104143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466484830408f" /><Relationship Type="http://schemas.openxmlformats.org/officeDocument/2006/relationships/theme" Target="/ppt/slideMasters/theme/theme1.xml" Id="R3b6db88c04ea44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f46648483040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74b3ffbaa45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66cb5d0d3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ecb33efde46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d286ed9474e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47f95b60445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09fd23cdc48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8787ba77945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VØN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VØN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4 686 362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73 337 546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73 757 064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ØIE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Teistveien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931 717 154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VØN AS</a:t>
            </a:r>
          </a:p>
        </p:txBody>
      </p:sp>
    </p:spTree>
  </p:cSld>
  <p:clrMapOvr>
    <a:masterClrMapping xmlns:a="http://schemas.openxmlformats.org/drawingml/2006/main"/>
  </p:clrMapOvr>
</p:sld>
</file>