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7eec08bec2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481b989c9a4a8a"/>
  </p:sldMasterIdLst>
  <p:sldIdLst>
    <p:sldId xmlns:r="http://schemas.openxmlformats.org/officeDocument/2006/relationships" id="256" r:id="R32d54e5ca4b8496c"/>
    <p:sldId xmlns:r="http://schemas.openxmlformats.org/officeDocument/2006/relationships" id="257" r:id="Re6b6930a4fc04fb4"/>
    <p:sldId xmlns:r="http://schemas.openxmlformats.org/officeDocument/2006/relationships" id="258" r:id="R3c86940448d14e8b"/>
    <p:sldId xmlns:r="http://schemas.openxmlformats.org/officeDocument/2006/relationships" id="259" r:id="Rfa4078bc9a8f46e5"/>
    <p:sldId xmlns:r="http://schemas.openxmlformats.org/officeDocument/2006/relationships" id="260" r:id="R241f18c106ce45f7"/>
    <p:sldId xmlns:r="http://schemas.openxmlformats.org/officeDocument/2006/relationships" id="261" r:id="Rebb3d163cee247d4"/>
    <p:sldId xmlns:r="http://schemas.openxmlformats.org/officeDocument/2006/relationships" id="262" r:id="R7d06f32047cd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81b989c9a4a8a" /><Relationship Type="http://schemas.openxmlformats.org/officeDocument/2006/relationships/slide" Target="/ppt/slides/slide1.xml" Id="R32d54e5ca4b8496c" /><Relationship Type="http://schemas.openxmlformats.org/officeDocument/2006/relationships/slide" Target="/ppt/slides/slide2.xml" Id="Re6b6930a4fc04fb4" /><Relationship Type="http://schemas.openxmlformats.org/officeDocument/2006/relationships/slide" Target="/ppt/slides/slide3.xml" Id="R3c86940448d14e8b" /><Relationship Type="http://schemas.openxmlformats.org/officeDocument/2006/relationships/slide" Target="/ppt/slides/slide4.xml" Id="Rfa4078bc9a8f46e5" /><Relationship Type="http://schemas.openxmlformats.org/officeDocument/2006/relationships/slide" Target="/ppt/slides/slide5.xml" Id="R241f18c106ce45f7" /><Relationship Type="http://schemas.openxmlformats.org/officeDocument/2006/relationships/slide" Target="/ppt/slides/slide6.xml" Id="Rebb3d163cee247d4" /><Relationship Type="http://schemas.openxmlformats.org/officeDocument/2006/relationships/slide" Target="/ppt/slides/slide7.xml" Id="R7d06f32047cd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6b9bb96a7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544d865644958" /><Relationship Type="http://schemas.openxmlformats.org/officeDocument/2006/relationships/theme" Target="/ppt/slideMasters/theme/theme1.xml" Id="R32d0a342ff53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3544d86564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89cf12d48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af800c3284e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739771bf1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293d8cef0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2177ea2e3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5b0299ad44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21e76254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 VENTURES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 VENTURES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3 028 495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 NETWORK NORWAY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ACTON CAPITAL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VICTORIA PITTMAN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BERGSJO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BEWO HOLDING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BOER INVEST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Oslo International Hub, 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angela@winnetwork.eu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931 732 005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 VENTURES 1 AS</a:t>
            </a:r>
          </a:p>
        </p:txBody>
      </p:sp>
    </p:spTree>
  </p:cSld>
  <p:clrMapOvr>
    <a:masterClrMapping xmlns:a="http://schemas.openxmlformats.org/drawingml/2006/main"/>
  </p:clrMapOvr>
</p:sld>
</file>