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ce0ba17b8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855e36a39447b"/>
  </p:sldMasterIdLst>
  <p:sldIdLst>
    <p:sldId xmlns:r="http://schemas.openxmlformats.org/officeDocument/2006/relationships" id="256" r:id="R51ede820c1c4487c"/>
    <p:sldId xmlns:r="http://schemas.openxmlformats.org/officeDocument/2006/relationships" id="257" r:id="Rcc2ce430493d4beb"/>
    <p:sldId xmlns:r="http://schemas.openxmlformats.org/officeDocument/2006/relationships" id="258" r:id="R399b81fe668d4310"/>
    <p:sldId xmlns:r="http://schemas.openxmlformats.org/officeDocument/2006/relationships" id="259" r:id="Rf687505c6ab14396"/>
    <p:sldId xmlns:r="http://schemas.openxmlformats.org/officeDocument/2006/relationships" id="260" r:id="Rfdfefa8d281c4b8c"/>
    <p:sldId xmlns:r="http://schemas.openxmlformats.org/officeDocument/2006/relationships" id="261" r:id="R1f8f244744be4e1a"/>
    <p:sldId xmlns:r="http://schemas.openxmlformats.org/officeDocument/2006/relationships" id="262" r:id="R2821e09c4d8e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855e36a39447b" /><Relationship Type="http://schemas.openxmlformats.org/officeDocument/2006/relationships/slide" Target="/ppt/slides/slide1.xml" Id="R51ede820c1c4487c" /><Relationship Type="http://schemas.openxmlformats.org/officeDocument/2006/relationships/slide" Target="/ppt/slides/slide2.xml" Id="Rcc2ce430493d4beb" /><Relationship Type="http://schemas.openxmlformats.org/officeDocument/2006/relationships/slide" Target="/ppt/slides/slide3.xml" Id="R399b81fe668d4310" /><Relationship Type="http://schemas.openxmlformats.org/officeDocument/2006/relationships/slide" Target="/ppt/slides/slide4.xml" Id="Rf687505c6ab14396" /><Relationship Type="http://schemas.openxmlformats.org/officeDocument/2006/relationships/slide" Target="/ppt/slides/slide5.xml" Id="Rfdfefa8d281c4b8c" /><Relationship Type="http://schemas.openxmlformats.org/officeDocument/2006/relationships/slide" Target="/ppt/slides/slide6.xml" Id="R1f8f244744be4e1a" /><Relationship Type="http://schemas.openxmlformats.org/officeDocument/2006/relationships/slide" Target="/ppt/slides/slide7.xml" Id="R2821e09c4d8e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e641f9beb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b45d4f4c46a0" /><Relationship Type="http://schemas.openxmlformats.org/officeDocument/2006/relationships/theme" Target="/ppt/slideMasters/theme/theme1.xml" Id="R4da899fc0b8e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6b45d4f4c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f155e0df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6b4424f1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b95b33c2c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eef82cdf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84d828d2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04d8003e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a6ae3cf0d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VEKST 2025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VEKST 2025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25 926 644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547 448 052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952 963 786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931 733 850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VEKST 2025 AS</a:t>
            </a:r>
          </a:p>
        </p:txBody>
      </p:sp>
    </p:spTree>
  </p:cSld>
  <p:clrMapOvr>
    <a:masterClrMapping xmlns:a="http://schemas.openxmlformats.org/drawingml/2006/main"/>
  </p:clrMapOvr>
</p:sld>
</file>