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03ab51be8d4f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016f2d68d74cb9"/>
  </p:sldMasterIdLst>
  <p:sldIdLst>
    <p:sldId xmlns:r="http://schemas.openxmlformats.org/officeDocument/2006/relationships" id="256" r:id="R87a01a638aa847f5"/>
    <p:sldId xmlns:r="http://schemas.openxmlformats.org/officeDocument/2006/relationships" id="257" r:id="R61b93c92a86543d6"/>
    <p:sldId xmlns:r="http://schemas.openxmlformats.org/officeDocument/2006/relationships" id="258" r:id="R1722a3d471894ce0"/>
    <p:sldId xmlns:r="http://schemas.openxmlformats.org/officeDocument/2006/relationships" id="259" r:id="R97b8cb50d0f8493d"/>
    <p:sldId xmlns:r="http://schemas.openxmlformats.org/officeDocument/2006/relationships" id="260" r:id="R67ff0ccf8ae94468"/>
    <p:sldId xmlns:r="http://schemas.openxmlformats.org/officeDocument/2006/relationships" id="261" r:id="R858ec4e7ae0546cf"/>
    <p:sldId xmlns:r="http://schemas.openxmlformats.org/officeDocument/2006/relationships" id="262" r:id="Rb5896a49c11142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16f2d68d74cb9" /><Relationship Type="http://schemas.openxmlformats.org/officeDocument/2006/relationships/slide" Target="/ppt/slides/slide1.xml" Id="R87a01a638aa847f5" /><Relationship Type="http://schemas.openxmlformats.org/officeDocument/2006/relationships/slide" Target="/ppt/slides/slide2.xml" Id="R61b93c92a86543d6" /><Relationship Type="http://schemas.openxmlformats.org/officeDocument/2006/relationships/slide" Target="/ppt/slides/slide3.xml" Id="R1722a3d471894ce0" /><Relationship Type="http://schemas.openxmlformats.org/officeDocument/2006/relationships/slide" Target="/ppt/slides/slide4.xml" Id="R97b8cb50d0f8493d" /><Relationship Type="http://schemas.openxmlformats.org/officeDocument/2006/relationships/slide" Target="/ppt/slides/slide5.xml" Id="R67ff0ccf8ae94468" /><Relationship Type="http://schemas.openxmlformats.org/officeDocument/2006/relationships/slide" Target="/ppt/slides/slide6.xml" Id="R858ec4e7ae0546cf" /><Relationship Type="http://schemas.openxmlformats.org/officeDocument/2006/relationships/slide" Target="/ppt/slides/slide7.xml" Id="Rb5896a49c11142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e308d241c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e6e26cb7f4777" /><Relationship Type="http://schemas.openxmlformats.org/officeDocument/2006/relationships/theme" Target="/ppt/slideMasters/theme/theme1.xml" Id="R65edbb050bf546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ee6e26cb7f47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624e6e59743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0eb5a53ed4e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cde0ed46941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0a7ffeb3d42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43de920e24f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bf36a21e941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bf7290190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LEIRDOKKA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LEIRDOKKA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LEIRDOKKA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LEIRDOKKA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LEIRDOKKA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LEIRDOKKA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441 499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LEIRDOKKA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HELGE MAURTVEDT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LEIRDOKKA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Bølerbakken 15E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931 740 954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LEIRDOKKA HOLDING AS</a:t>
            </a:r>
          </a:p>
        </p:txBody>
      </p:sp>
    </p:spTree>
  </p:cSld>
  <p:clrMapOvr>
    <a:masterClrMapping xmlns:a="http://schemas.openxmlformats.org/drawingml/2006/main"/>
  </p:clrMapOvr>
</p:sld>
</file>