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7d5220b1f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66685ce294409"/>
  </p:sldMasterIdLst>
  <p:sldIdLst>
    <p:sldId xmlns:r="http://schemas.openxmlformats.org/officeDocument/2006/relationships" id="256" r:id="R11a55a226dbb426f"/>
    <p:sldId xmlns:r="http://schemas.openxmlformats.org/officeDocument/2006/relationships" id="257" r:id="R1bd74c1eafd94009"/>
    <p:sldId xmlns:r="http://schemas.openxmlformats.org/officeDocument/2006/relationships" id="258" r:id="Rd6f7b8df963c4854"/>
    <p:sldId xmlns:r="http://schemas.openxmlformats.org/officeDocument/2006/relationships" id="259" r:id="Rbc6d9bd0d0f14cb2"/>
    <p:sldId xmlns:r="http://schemas.openxmlformats.org/officeDocument/2006/relationships" id="260" r:id="R2da95f4751f541e7"/>
    <p:sldId xmlns:r="http://schemas.openxmlformats.org/officeDocument/2006/relationships" id="261" r:id="R53b9d4fa5e80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66685ce294409" /><Relationship Type="http://schemas.openxmlformats.org/officeDocument/2006/relationships/slide" Target="/ppt/slides/slide1.xml" Id="R11a55a226dbb426f" /><Relationship Type="http://schemas.openxmlformats.org/officeDocument/2006/relationships/slide" Target="/ppt/slides/slide2.xml" Id="R1bd74c1eafd94009" /><Relationship Type="http://schemas.openxmlformats.org/officeDocument/2006/relationships/slide" Target="/ppt/slides/slide3.xml" Id="Rd6f7b8df963c4854" /><Relationship Type="http://schemas.openxmlformats.org/officeDocument/2006/relationships/slide" Target="/ppt/slides/slide4.xml" Id="Rbc6d9bd0d0f14cb2" /><Relationship Type="http://schemas.openxmlformats.org/officeDocument/2006/relationships/slide" Target="/ppt/slides/slide5.xml" Id="R2da95f4751f541e7" /><Relationship Type="http://schemas.openxmlformats.org/officeDocument/2006/relationships/slide" Target="/ppt/slides/slide6.xml" Id="R53b9d4fa5e80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b4a326bed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7305bcb0b422a" /><Relationship Type="http://schemas.openxmlformats.org/officeDocument/2006/relationships/theme" Target="/ppt/slideMasters/theme/theme1.xml" Id="Rd2581acbd319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7305bcb0b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cb76342f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3f89cf03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548b79eb6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90342b17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c9e0b2ce8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5978f3c20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