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8056aba7c944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5a3831ade642ba"/>
  </p:sldMasterIdLst>
  <p:sldIdLst>
    <p:sldId xmlns:r="http://schemas.openxmlformats.org/officeDocument/2006/relationships" id="256" r:id="Rcceec4eeb51d46a4"/>
    <p:sldId xmlns:r="http://schemas.openxmlformats.org/officeDocument/2006/relationships" id="257" r:id="R461e370727da4dd6"/>
    <p:sldId xmlns:r="http://schemas.openxmlformats.org/officeDocument/2006/relationships" id="258" r:id="Raf0b895cac234f7f"/>
    <p:sldId xmlns:r="http://schemas.openxmlformats.org/officeDocument/2006/relationships" id="259" r:id="R75433ea3d7304ae4"/>
    <p:sldId xmlns:r="http://schemas.openxmlformats.org/officeDocument/2006/relationships" id="260" r:id="Ra85ad161597d403a"/>
    <p:sldId xmlns:r="http://schemas.openxmlformats.org/officeDocument/2006/relationships" id="261" r:id="Rce2203320db7417e"/>
    <p:sldId xmlns:r="http://schemas.openxmlformats.org/officeDocument/2006/relationships" id="262" r:id="R6af728c3dbd84c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5a3831ade642ba" /><Relationship Type="http://schemas.openxmlformats.org/officeDocument/2006/relationships/slide" Target="/ppt/slides/slide1.xml" Id="Rcceec4eeb51d46a4" /><Relationship Type="http://schemas.openxmlformats.org/officeDocument/2006/relationships/slide" Target="/ppt/slides/slide2.xml" Id="R461e370727da4dd6" /><Relationship Type="http://schemas.openxmlformats.org/officeDocument/2006/relationships/slide" Target="/ppt/slides/slide3.xml" Id="Raf0b895cac234f7f" /><Relationship Type="http://schemas.openxmlformats.org/officeDocument/2006/relationships/slide" Target="/ppt/slides/slide4.xml" Id="R75433ea3d7304ae4" /><Relationship Type="http://schemas.openxmlformats.org/officeDocument/2006/relationships/slide" Target="/ppt/slides/slide5.xml" Id="Ra85ad161597d403a" /><Relationship Type="http://schemas.openxmlformats.org/officeDocument/2006/relationships/slide" Target="/ppt/slides/slide6.xml" Id="Rce2203320db7417e" /><Relationship Type="http://schemas.openxmlformats.org/officeDocument/2006/relationships/slide" Target="/ppt/slides/slide7.xml" Id="R6af728c3dbd84c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f2e46e6dff4b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4cdb593424a09" /><Relationship Type="http://schemas.openxmlformats.org/officeDocument/2006/relationships/theme" Target="/ppt/slideMasters/theme/theme1.xml" Id="Rdef825c3d47b4c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64cdb593424a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ccf59fac740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b9c5e7dc64b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f2d94750a48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27a30422640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e3f6248d442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924fb4bfe49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3660d5cd749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SØRGAARD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SØRGAARD HOLDING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47 856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KAVLI SØRGAARD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Blokkebærvegen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931 778 056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SØRGAARD HOLDING AS</a:t>
            </a:r>
          </a:p>
        </p:txBody>
      </p:sp>
    </p:spTree>
  </p:cSld>
  <p:clrMapOvr>
    <a:masterClrMapping xmlns:a="http://schemas.openxmlformats.org/drawingml/2006/main"/>
  </p:clrMapOvr>
</p:sld>
</file>