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d771197b8543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333be3ee4c4d5d"/>
  </p:sldMasterIdLst>
  <p:sldIdLst>
    <p:sldId xmlns:r="http://schemas.openxmlformats.org/officeDocument/2006/relationships" id="256" r:id="Ra357575cf5174b54"/>
    <p:sldId xmlns:r="http://schemas.openxmlformats.org/officeDocument/2006/relationships" id="257" r:id="R9f2d2f2c81e3439e"/>
    <p:sldId xmlns:r="http://schemas.openxmlformats.org/officeDocument/2006/relationships" id="258" r:id="Rc8c7d37d13554eea"/>
    <p:sldId xmlns:r="http://schemas.openxmlformats.org/officeDocument/2006/relationships" id="259" r:id="R6ae6f0d7b7a04beb"/>
    <p:sldId xmlns:r="http://schemas.openxmlformats.org/officeDocument/2006/relationships" id="260" r:id="Rd6e406c5268e4143"/>
    <p:sldId xmlns:r="http://schemas.openxmlformats.org/officeDocument/2006/relationships" id="261" r:id="R9fedff35550d454b"/>
    <p:sldId xmlns:r="http://schemas.openxmlformats.org/officeDocument/2006/relationships" id="262" r:id="R7f19da99b81b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33be3ee4c4d5d" /><Relationship Type="http://schemas.openxmlformats.org/officeDocument/2006/relationships/slide" Target="/ppt/slides/slide1.xml" Id="Ra357575cf5174b54" /><Relationship Type="http://schemas.openxmlformats.org/officeDocument/2006/relationships/slide" Target="/ppt/slides/slide2.xml" Id="R9f2d2f2c81e3439e" /><Relationship Type="http://schemas.openxmlformats.org/officeDocument/2006/relationships/slide" Target="/ppt/slides/slide3.xml" Id="Rc8c7d37d13554eea" /><Relationship Type="http://schemas.openxmlformats.org/officeDocument/2006/relationships/slide" Target="/ppt/slides/slide4.xml" Id="R6ae6f0d7b7a04beb" /><Relationship Type="http://schemas.openxmlformats.org/officeDocument/2006/relationships/slide" Target="/ppt/slides/slide5.xml" Id="Rd6e406c5268e4143" /><Relationship Type="http://schemas.openxmlformats.org/officeDocument/2006/relationships/slide" Target="/ppt/slides/slide6.xml" Id="R9fedff35550d454b" /><Relationship Type="http://schemas.openxmlformats.org/officeDocument/2006/relationships/slide" Target="/ppt/slides/slide7.xml" Id="R7f19da99b81b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7891aa06b4a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a60f7f7a4421d" /><Relationship Type="http://schemas.openxmlformats.org/officeDocument/2006/relationships/theme" Target="/ppt/slideMasters/theme/theme1.xml" Id="Rd3da07ec6d6c43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1a60f7f7a4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d3905e29f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b0911e244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66cdd18fe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c171188894c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ff3c930ea43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c1301ab7b46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7ced1653742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LOGIN FINANS SVEBERG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FINANS SVEBERG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LOGIN FINANS SVEBERG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FINANS SVEBERG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FINANS SVEBERG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FINANS SVEBERG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3 329 129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623 672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1 120 702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FINANS SVEBERG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TALERA HOLDING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HOLDING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HÅRSTAD INVEST AS  –  17,5 %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FINANS SVEBERG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Stavsjøvegen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931 798 251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LOGIN FINANS SVEBERG AS</a:t>
            </a:r>
          </a:p>
        </p:txBody>
      </p:sp>
    </p:spTree>
  </p:cSld>
  <p:clrMapOvr>
    <a:masterClrMapping xmlns:a="http://schemas.openxmlformats.org/drawingml/2006/main"/>
  </p:clrMapOvr>
</p:sld>
</file>