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864eed4d57448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4d84068ca0643b4"/>
  </p:sldMasterIdLst>
  <p:sldIdLst>
    <p:sldId xmlns:r="http://schemas.openxmlformats.org/officeDocument/2006/relationships" id="256" r:id="R9e86a83181394872"/>
    <p:sldId xmlns:r="http://schemas.openxmlformats.org/officeDocument/2006/relationships" id="257" r:id="R1b7ed455e92d4646"/>
    <p:sldId xmlns:r="http://schemas.openxmlformats.org/officeDocument/2006/relationships" id="258" r:id="Ra17a6e9fc9ae48ba"/>
    <p:sldId xmlns:r="http://schemas.openxmlformats.org/officeDocument/2006/relationships" id="259" r:id="R402d5c6093e84e85"/>
    <p:sldId xmlns:r="http://schemas.openxmlformats.org/officeDocument/2006/relationships" id="260" r:id="Rc3fc23d4630f4022"/>
    <p:sldId xmlns:r="http://schemas.openxmlformats.org/officeDocument/2006/relationships" id="261" r:id="Rf156ba89403c4ee3"/>
    <p:sldId xmlns:r="http://schemas.openxmlformats.org/officeDocument/2006/relationships" id="262" r:id="Rcfd3aa707a8c42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d84068ca0643b4" /><Relationship Type="http://schemas.openxmlformats.org/officeDocument/2006/relationships/slide" Target="/ppt/slides/slide1.xml" Id="R9e86a83181394872" /><Relationship Type="http://schemas.openxmlformats.org/officeDocument/2006/relationships/slide" Target="/ppt/slides/slide2.xml" Id="R1b7ed455e92d4646" /><Relationship Type="http://schemas.openxmlformats.org/officeDocument/2006/relationships/slide" Target="/ppt/slides/slide3.xml" Id="Ra17a6e9fc9ae48ba" /><Relationship Type="http://schemas.openxmlformats.org/officeDocument/2006/relationships/slide" Target="/ppt/slides/slide4.xml" Id="R402d5c6093e84e85" /><Relationship Type="http://schemas.openxmlformats.org/officeDocument/2006/relationships/slide" Target="/ppt/slides/slide5.xml" Id="Rc3fc23d4630f4022" /><Relationship Type="http://schemas.openxmlformats.org/officeDocument/2006/relationships/slide" Target="/ppt/slides/slide6.xml" Id="Rf156ba89403c4ee3" /><Relationship Type="http://schemas.openxmlformats.org/officeDocument/2006/relationships/slide" Target="/ppt/slides/slide7.xml" Id="Rcfd3aa707a8c42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6ffe8c61fd4e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bd92c2463d43c9" /><Relationship Type="http://schemas.openxmlformats.org/officeDocument/2006/relationships/theme" Target="/ppt/slideMasters/theme/theme1.xml" Id="R50e37fc3f2d942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bd92c2463d43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06a988a0b744e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da45189d834be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1dc7d3176646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f3c9fd307f49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6136d075934c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5a08a0783e49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d821578c3a4f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OHM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OHM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OHM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OHM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OHM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OHM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−59 864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5 566 407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42 291 899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43 727 840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OHM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THONER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OHM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Lysehagan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0383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931 803 255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OHM AS</a:t>
            </a:r>
          </a:p>
        </p:txBody>
      </p:sp>
    </p:spTree>
  </p:cSld>
  <p:clrMapOvr>
    <a:masterClrMapping xmlns:a="http://schemas.openxmlformats.org/drawingml/2006/main"/>
  </p:clrMapOvr>
</p:sld>
</file>