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89a2f0288f41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1fe99673dd45ab"/>
  </p:sldMasterIdLst>
  <p:sldIdLst>
    <p:sldId xmlns:r="http://schemas.openxmlformats.org/officeDocument/2006/relationships" id="256" r:id="R91646bb7877a4f74"/>
    <p:sldId xmlns:r="http://schemas.openxmlformats.org/officeDocument/2006/relationships" id="257" r:id="R3f84a60733064791"/>
    <p:sldId xmlns:r="http://schemas.openxmlformats.org/officeDocument/2006/relationships" id="258" r:id="R188529c973f84415"/>
    <p:sldId xmlns:r="http://schemas.openxmlformats.org/officeDocument/2006/relationships" id="259" r:id="Rd77cc8e1425e4741"/>
    <p:sldId xmlns:r="http://schemas.openxmlformats.org/officeDocument/2006/relationships" id="260" r:id="Re22e0ec633ac4b34"/>
    <p:sldId xmlns:r="http://schemas.openxmlformats.org/officeDocument/2006/relationships" id="261" r:id="R37d609ba9a3d4faf"/>
    <p:sldId xmlns:r="http://schemas.openxmlformats.org/officeDocument/2006/relationships" id="262" r:id="R5e87cee7ecaa44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fe99673dd45ab" /><Relationship Type="http://schemas.openxmlformats.org/officeDocument/2006/relationships/slide" Target="/ppt/slides/slide1.xml" Id="R91646bb7877a4f74" /><Relationship Type="http://schemas.openxmlformats.org/officeDocument/2006/relationships/slide" Target="/ppt/slides/slide2.xml" Id="R3f84a60733064791" /><Relationship Type="http://schemas.openxmlformats.org/officeDocument/2006/relationships/slide" Target="/ppt/slides/slide3.xml" Id="R188529c973f84415" /><Relationship Type="http://schemas.openxmlformats.org/officeDocument/2006/relationships/slide" Target="/ppt/slides/slide4.xml" Id="Rd77cc8e1425e4741" /><Relationship Type="http://schemas.openxmlformats.org/officeDocument/2006/relationships/slide" Target="/ppt/slides/slide5.xml" Id="Re22e0ec633ac4b34" /><Relationship Type="http://schemas.openxmlformats.org/officeDocument/2006/relationships/slide" Target="/ppt/slides/slide6.xml" Id="R37d609ba9a3d4faf" /><Relationship Type="http://schemas.openxmlformats.org/officeDocument/2006/relationships/slide" Target="/ppt/slides/slide7.xml" Id="R5e87cee7ecaa44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c3f824e75d40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8b47fa548459f" /><Relationship Type="http://schemas.openxmlformats.org/officeDocument/2006/relationships/theme" Target="/ppt/slideMasters/theme/theme1.xml" Id="Ra2ad56832abd44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38b47fa54845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a3c27219442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70a90480c41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1e7b3f36b4a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ebc97f7a644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87b2b240b44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591c5c5824b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4c8f714fd4b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VARRO INVEST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VARRO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VARRO INVEST 3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VARRO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VARRO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VARRO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−1 299 467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−1 249 985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49 696 948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49 721 098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VARRO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MATTISBERGET AS  –  25,7 %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HESNES INVEST AS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VANNIN INVEST AS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BJARØY KAPITAL AS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TRETHOM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ABRAFAM HOLDING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VARRO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Kullerød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931 806 440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VARRO INVEST 3 AS</a:t>
            </a:r>
          </a:p>
        </p:txBody>
      </p:sp>
    </p:spTree>
  </p:cSld>
  <p:clrMapOvr>
    <a:masterClrMapping xmlns:a="http://schemas.openxmlformats.org/drawingml/2006/main"/>
  </p:clrMapOvr>
</p:sld>
</file>