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a151a576e48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dd92211384a07"/>
  </p:sldMasterIdLst>
  <p:sldIdLst>
    <p:sldId xmlns:r="http://schemas.openxmlformats.org/officeDocument/2006/relationships" id="256" r:id="Ra8e4daf99f6f4a5b"/>
    <p:sldId xmlns:r="http://schemas.openxmlformats.org/officeDocument/2006/relationships" id="257" r:id="R6d5bc5d2cde542b5"/>
    <p:sldId xmlns:r="http://schemas.openxmlformats.org/officeDocument/2006/relationships" id="258" r:id="Rf58124e6e7194b14"/>
    <p:sldId xmlns:r="http://schemas.openxmlformats.org/officeDocument/2006/relationships" id="259" r:id="R2401f1c072244f87"/>
    <p:sldId xmlns:r="http://schemas.openxmlformats.org/officeDocument/2006/relationships" id="260" r:id="R1504eab42ba541f9"/>
    <p:sldId xmlns:r="http://schemas.openxmlformats.org/officeDocument/2006/relationships" id="261" r:id="R6f352b495ca248bc"/>
    <p:sldId xmlns:r="http://schemas.openxmlformats.org/officeDocument/2006/relationships" id="262" r:id="R8dadf62c2b96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dd92211384a07" /><Relationship Type="http://schemas.openxmlformats.org/officeDocument/2006/relationships/slide" Target="/ppt/slides/slide1.xml" Id="Ra8e4daf99f6f4a5b" /><Relationship Type="http://schemas.openxmlformats.org/officeDocument/2006/relationships/slide" Target="/ppt/slides/slide2.xml" Id="R6d5bc5d2cde542b5" /><Relationship Type="http://schemas.openxmlformats.org/officeDocument/2006/relationships/slide" Target="/ppt/slides/slide3.xml" Id="Rf58124e6e7194b14" /><Relationship Type="http://schemas.openxmlformats.org/officeDocument/2006/relationships/slide" Target="/ppt/slides/slide4.xml" Id="R2401f1c072244f87" /><Relationship Type="http://schemas.openxmlformats.org/officeDocument/2006/relationships/slide" Target="/ppt/slides/slide5.xml" Id="R1504eab42ba541f9" /><Relationship Type="http://schemas.openxmlformats.org/officeDocument/2006/relationships/slide" Target="/ppt/slides/slide6.xml" Id="R6f352b495ca248bc" /><Relationship Type="http://schemas.openxmlformats.org/officeDocument/2006/relationships/slide" Target="/ppt/slides/slide7.xml" Id="R8dadf62c2b96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cb7be4b8a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7db1e2b974c5d" /><Relationship Type="http://schemas.openxmlformats.org/officeDocument/2006/relationships/theme" Target="/ppt/slideMasters/theme/theme1.xml" Id="R5327f082a779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7db1e2b97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ecf99e0a46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9732ec39d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73dc189348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365a9e3c49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6a491ef4f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c287277b24e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41428d2548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TSHK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TSHK ACCOUNTING AS ble etablert [år] og holder til i Fevik.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106 798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SALVE HALVORSEN KONNESTAD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Moåsen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4870 Fevik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931 869 086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TSHK ACCOUNTING AS</a:t>
            </a:r>
          </a:p>
        </p:txBody>
      </p:sp>
    </p:spTree>
  </p:cSld>
  <p:clrMapOvr>
    <a:masterClrMapping xmlns:a="http://schemas.openxmlformats.org/drawingml/2006/main"/>
  </p:clrMapOvr>
</p:sld>
</file>