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2321d2e34146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95b6b39f934138"/>
  </p:sldMasterIdLst>
  <p:sldIdLst>
    <p:sldId xmlns:r="http://schemas.openxmlformats.org/officeDocument/2006/relationships" id="256" r:id="R62c936aa50244439"/>
    <p:sldId xmlns:r="http://schemas.openxmlformats.org/officeDocument/2006/relationships" id="257" r:id="Rcea11655fe5f45b2"/>
    <p:sldId xmlns:r="http://schemas.openxmlformats.org/officeDocument/2006/relationships" id="258" r:id="R8f0785f055d943bf"/>
    <p:sldId xmlns:r="http://schemas.openxmlformats.org/officeDocument/2006/relationships" id="259" r:id="Rd376cdf734134cd1"/>
    <p:sldId xmlns:r="http://schemas.openxmlformats.org/officeDocument/2006/relationships" id="260" r:id="Radfad409b57946ae"/>
    <p:sldId xmlns:r="http://schemas.openxmlformats.org/officeDocument/2006/relationships" id="261" r:id="R4b83b67124bb4d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95b6b39f934138" /><Relationship Type="http://schemas.openxmlformats.org/officeDocument/2006/relationships/slide" Target="/ppt/slides/slide1.xml" Id="R62c936aa50244439" /><Relationship Type="http://schemas.openxmlformats.org/officeDocument/2006/relationships/slide" Target="/ppt/slides/slide2.xml" Id="Rcea11655fe5f45b2" /><Relationship Type="http://schemas.openxmlformats.org/officeDocument/2006/relationships/slide" Target="/ppt/slides/slide3.xml" Id="R8f0785f055d943bf" /><Relationship Type="http://schemas.openxmlformats.org/officeDocument/2006/relationships/slide" Target="/ppt/slides/slide4.xml" Id="Rd376cdf734134cd1" /><Relationship Type="http://schemas.openxmlformats.org/officeDocument/2006/relationships/slide" Target="/ppt/slides/slide5.xml" Id="Radfad409b57946ae" /><Relationship Type="http://schemas.openxmlformats.org/officeDocument/2006/relationships/slide" Target="/ppt/slides/slide6.xml" Id="R4b83b67124bb4d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ca3a45b75545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4a73aef8d4189" /><Relationship Type="http://schemas.openxmlformats.org/officeDocument/2006/relationships/theme" Target="/ppt/slideMasters/theme/theme1.xml" Id="R821baded1a4343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54a73aef8d41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80f27cb3d4d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8fc82828049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cc0e174ff43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14beab90d48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c2a9c69f541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8f1c466014b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EILERT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540 309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−226 519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503 236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23 963 221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931 884 204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