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2e431811d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04b90a1be349ac"/>
  </p:sldMasterIdLst>
  <p:sldIdLst>
    <p:sldId xmlns:r="http://schemas.openxmlformats.org/officeDocument/2006/relationships" id="256" r:id="R73120ebe55044f6d"/>
    <p:sldId xmlns:r="http://schemas.openxmlformats.org/officeDocument/2006/relationships" id="257" r:id="R23fab31fa12d49a2"/>
    <p:sldId xmlns:r="http://schemas.openxmlformats.org/officeDocument/2006/relationships" id="258" r:id="R3d6484fec470473e"/>
    <p:sldId xmlns:r="http://schemas.openxmlformats.org/officeDocument/2006/relationships" id="259" r:id="Rf5d5777372554993"/>
    <p:sldId xmlns:r="http://schemas.openxmlformats.org/officeDocument/2006/relationships" id="260" r:id="Rcc1225d36cf549f5"/>
    <p:sldId xmlns:r="http://schemas.openxmlformats.org/officeDocument/2006/relationships" id="261" r:id="Rec77ec13f1ea46ae"/>
    <p:sldId xmlns:r="http://schemas.openxmlformats.org/officeDocument/2006/relationships" id="262" r:id="R37f13e5f9391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4b90a1be349ac" /><Relationship Type="http://schemas.openxmlformats.org/officeDocument/2006/relationships/slide" Target="/ppt/slides/slide1.xml" Id="R73120ebe55044f6d" /><Relationship Type="http://schemas.openxmlformats.org/officeDocument/2006/relationships/slide" Target="/ppt/slides/slide2.xml" Id="R23fab31fa12d49a2" /><Relationship Type="http://schemas.openxmlformats.org/officeDocument/2006/relationships/slide" Target="/ppt/slides/slide3.xml" Id="R3d6484fec470473e" /><Relationship Type="http://schemas.openxmlformats.org/officeDocument/2006/relationships/slide" Target="/ppt/slides/slide4.xml" Id="Rf5d5777372554993" /><Relationship Type="http://schemas.openxmlformats.org/officeDocument/2006/relationships/slide" Target="/ppt/slides/slide5.xml" Id="Rcc1225d36cf549f5" /><Relationship Type="http://schemas.openxmlformats.org/officeDocument/2006/relationships/slide" Target="/ppt/slides/slide6.xml" Id="Rec77ec13f1ea46ae" /><Relationship Type="http://schemas.openxmlformats.org/officeDocument/2006/relationships/slide" Target="/ppt/slides/slide7.xml" Id="R37f13e5f9391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a83badc78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c17a95ccd4ecb" /><Relationship Type="http://schemas.openxmlformats.org/officeDocument/2006/relationships/theme" Target="/ppt/slideMasters/theme/theme1.xml" Id="R67c4ad252074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c17a95ccd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9634db58f43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6ea3f6e92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9035be9bc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5b763f90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b2b1425ae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a98a618c748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8d4375ddb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ELIZABETH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Knudehagen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