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451a67cfc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e006e16304490"/>
  </p:sldMasterIdLst>
  <p:sldIdLst>
    <p:sldId xmlns:r="http://schemas.openxmlformats.org/officeDocument/2006/relationships" id="256" r:id="R7d14ed9d72364e3c"/>
    <p:sldId xmlns:r="http://schemas.openxmlformats.org/officeDocument/2006/relationships" id="257" r:id="Rce00491ddc2547b6"/>
    <p:sldId xmlns:r="http://schemas.openxmlformats.org/officeDocument/2006/relationships" id="258" r:id="R948fa88b58364af3"/>
    <p:sldId xmlns:r="http://schemas.openxmlformats.org/officeDocument/2006/relationships" id="259" r:id="Rb93455b4566643f7"/>
    <p:sldId xmlns:r="http://schemas.openxmlformats.org/officeDocument/2006/relationships" id="260" r:id="Rc61f0c6ccbd242fb"/>
    <p:sldId xmlns:r="http://schemas.openxmlformats.org/officeDocument/2006/relationships" id="261" r:id="R5fd4a83d42c747c8"/>
    <p:sldId xmlns:r="http://schemas.openxmlformats.org/officeDocument/2006/relationships" id="262" r:id="Rce4254718c1c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e006e16304490" /><Relationship Type="http://schemas.openxmlformats.org/officeDocument/2006/relationships/slide" Target="/ppt/slides/slide1.xml" Id="R7d14ed9d72364e3c" /><Relationship Type="http://schemas.openxmlformats.org/officeDocument/2006/relationships/slide" Target="/ppt/slides/slide2.xml" Id="Rce00491ddc2547b6" /><Relationship Type="http://schemas.openxmlformats.org/officeDocument/2006/relationships/slide" Target="/ppt/slides/slide3.xml" Id="R948fa88b58364af3" /><Relationship Type="http://schemas.openxmlformats.org/officeDocument/2006/relationships/slide" Target="/ppt/slides/slide4.xml" Id="Rb93455b4566643f7" /><Relationship Type="http://schemas.openxmlformats.org/officeDocument/2006/relationships/slide" Target="/ppt/slides/slide5.xml" Id="Rc61f0c6ccbd242fb" /><Relationship Type="http://schemas.openxmlformats.org/officeDocument/2006/relationships/slide" Target="/ppt/slides/slide6.xml" Id="R5fd4a83d42c747c8" /><Relationship Type="http://schemas.openxmlformats.org/officeDocument/2006/relationships/slide" Target="/ppt/slides/slide7.xml" Id="Rce4254718c1c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8b8666b894b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667ff0ef4a97" /><Relationship Type="http://schemas.openxmlformats.org/officeDocument/2006/relationships/theme" Target="/ppt/slideMasters/theme/theme1.xml" Id="R44679f43e3e0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c667ff0ef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cb9d25d1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89edbb18f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c904885f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b3afcdda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5a6134c0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9ba7cc69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a331bfa1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