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f20e0015c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d4e9ef0bf4dee"/>
  </p:sldMasterIdLst>
  <p:sldIdLst>
    <p:sldId xmlns:r="http://schemas.openxmlformats.org/officeDocument/2006/relationships" id="256" r:id="Ra0a486e2ad2b4ee4"/>
    <p:sldId xmlns:r="http://schemas.openxmlformats.org/officeDocument/2006/relationships" id="257" r:id="R53c5be980e88456a"/>
    <p:sldId xmlns:r="http://schemas.openxmlformats.org/officeDocument/2006/relationships" id="258" r:id="R637577e99ef246f9"/>
    <p:sldId xmlns:r="http://schemas.openxmlformats.org/officeDocument/2006/relationships" id="259" r:id="R84d4e48011864524"/>
    <p:sldId xmlns:r="http://schemas.openxmlformats.org/officeDocument/2006/relationships" id="260" r:id="R5ce1cd368d42453b"/>
    <p:sldId xmlns:r="http://schemas.openxmlformats.org/officeDocument/2006/relationships" id="261" r:id="Rbb18bfc4d3da4a05"/>
    <p:sldId xmlns:r="http://schemas.openxmlformats.org/officeDocument/2006/relationships" id="262" r:id="Rded2b00f892d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d4e9ef0bf4dee" /><Relationship Type="http://schemas.openxmlformats.org/officeDocument/2006/relationships/slide" Target="/ppt/slides/slide1.xml" Id="Ra0a486e2ad2b4ee4" /><Relationship Type="http://schemas.openxmlformats.org/officeDocument/2006/relationships/slide" Target="/ppt/slides/slide2.xml" Id="R53c5be980e88456a" /><Relationship Type="http://schemas.openxmlformats.org/officeDocument/2006/relationships/slide" Target="/ppt/slides/slide3.xml" Id="R637577e99ef246f9" /><Relationship Type="http://schemas.openxmlformats.org/officeDocument/2006/relationships/slide" Target="/ppt/slides/slide4.xml" Id="R84d4e48011864524" /><Relationship Type="http://schemas.openxmlformats.org/officeDocument/2006/relationships/slide" Target="/ppt/slides/slide5.xml" Id="R5ce1cd368d42453b" /><Relationship Type="http://schemas.openxmlformats.org/officeDocument/2006/relationships/slide" Target="/ppt/slides/slide6.xml" Id="Rbb18bfc4d3da4a05" /><Relationship Type="http://schemas.openxmlformats.org/officeDocument/2006/relationships/slide" Target="/ppt/slides/slide7.xml" Id="Rded2b00f892d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dead5f40a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8c7e15be34a92" /><Relationship Type="http://schemas.openxmlformats.org/officeDocument/2006/relationships/theme" Target="/ppt/slideMasters/theme/theme1.xml" Id="Ra3ca3605f442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8c7e15be3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1926ced1941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9ae70ec2f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66d6ae497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a82fa33f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ec68b13e7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fb1b75ed6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3994b069e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