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7382f5cd6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cb09f20c74ef3"/>
  </p:sldMasterIdLst>
  <p:sldIdLst>
    <p:sldId xmlns:r="http://schemas.openxmlformats.org/officeDocument/2006/relationships" id="256" r:id="R47ebc39989b540fa"/>
    <p:sldId xmlns:r="http://schemas.openxmlformats.org/officeDocument/2006/relationships" id="257" r:id="R8fb637d6c05f44a8"/>
    <p:sldId xmlns:r="http://schemas.openxmlformats.org/officeDocument/2006/relationships" id="258" r:id="R83681ae5321f4b0f"/>
    <p:sldId xmlns:r="http://schemas.openxmlformats.org/officeDocument/2006/relationships" id="259" r:id="R3cae4b99c2fc41fb"/>
    <p:sldId xmlns:r="http://schemas.openxmlformats.org/officeDocument/2006/relationships" id="260" r:id="R010a190e9c674210"/>
    <p:sldId xmlns:r="http://schemas.openxmlformats.org/officeDocument/2006/relationships" id="261" r:id="R2b88364cc315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cb09f20c74ef3" /><Relationship Type="http://schemas.openxmlformats.org/officeDocument/2006/relationships/slide" Target="/ppt/slides/slide1.xml" Id="R47ebc39989b540fa" /><Relationship Type="http://schemas.openxmlformats.org/officeDocument/2006/relationships/slide" Target="/ppt/slides/slide2.xml" Id="R8fb637d6c05f44a8" /><Relationship Type="http://schemas.openxmlformats.org/officeDocument/2006/relationships/slide" Target="/ppt/slides/slide3.xml" Id="R83681ae5321f4b0f" /><Relationship Type="http://schemas.openxmlformats.org/officeDocument/2006/relationships/slide" Target="/ppt/slides/slide4.xml" Id="R3cae4b99c2fc41fb" /><Relationship Type="http://schemas.openxmlformats.org/officeDocument/2006/relationships/slide" Target="/ppt/slides/slide5.xml" Id="R010a190e9c674210" /><Relationship Type="http://schemas.openxmlformats.org/officeDocument/2006/relationships/slide" Target="/ppt/slides/slide6.xml" Id="R2b88364cc315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ff9a54c09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15ee1ac144fc" /><Relationship Type="http://schemas.openxmlformats.org/officeDocument/2006/relationships/theme" Target="/ppt/slideMasters/theme/theme1.xml" Id="Raadac635068047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e15ee1ac1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81f6ebfbf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6dbaa4b68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85268f77e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f8a70938a49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0af56beba4d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a4a642fc4b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