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c951d7cfcd43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e954091a046e8"/>
  </p:sldMasterIdLst>
  <p:sldIdLst>
    <p:sldId xmlns:r="http://schemas.openxmlformats.org/officeDocument/2006/relationships" id="256" r:id="R2dae980e1bbd4135"/>
    <p:sldId xmlns:r="http://schemas.openxmlformats.org/officeDocument/2006/relationships" id="257" r:id="Rbf3ed04d437e4d09"/>
    <p:sldId xmlns:r="http://schemas.openxmlformats.org/officeDocument/2006/relationships" id="258" r:id="R4e11c92933a24d17"/>
    <p:sldId xmlns:r="http://schemas.openxmlformats.org/officeDocument/2006/relationships" id="259" r:id="R165c4d2e09b645d8"/>
    <p:sldId xmlns:r="http://schemas.openxmlformats.org/officeDocument/2006/relationships" id="260" r:id="R646d7f6e49854e45"/>
    <p:sldId xmlns:r="http://schemas.openxmlformats.org/officeDocument/2006/relationships" id="261" r:id="R5f820e949c8a482d"/>
    <p:sldId xmlns:r="http://schemas.openxmlformats.org/officeDocument/2006/relationships" id="262" r:id="R9a25a36144a1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e954091a046e8" /><Relationship Type="http://schemas.openxmlformats.org/officeDocument/2006/relationships/slide" Target="/ppt/slides/slide1.xml" Id="R2dae980e1bbd4135" /><Relationship Type="http://schemas.openxmlformats.org/officeDocument/2006/relationships/slide" Target="/ppt/slides/slide2.xml" Id="Rbf3ed04d437e4d09" /><Relationship Type="http://schemas.openxmlformats.org/officeDocument/2006/relationships/slide" Target="/ppt/slides/slide3.xml" Id="R4e11c92933a24d17" /><Relationship Type="http://schemas.openxmlformats.org/officeDocument/2006/relationships/slide" Target="/ppt/slides/slide4.xml" Id="R165c4d2e09b645d8" /><Relationship Type="http://schemas.openxmlformats.org/officeDocument/2006/relationships/slide" Target="/ppt/slides/slide5.xml" Id="R646d7f6e49854e45" /><Relationship Type="http://schemas.openxmlformats.org/officeDocument/2006/relationships/slide" Target="/ppt/slides/slide6.xml" Id="R5f820e949c8a482d" /><Relationship Type="http://schemas.openxmlformats.org/officeDocument/2006/relationships/slide" Target="/ppt/slides/slide7.xml" Id="R9a25a36144a1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625fc645244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ad7c790bf4282" /><Relationship Type="http://schemas.openxmlformats.org/officeDocument/2006/relationships/theme" Target="/ppt/slideMasters/theme/theme1.xml" Id="R4ffe43ba1bdc4b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8ad7c790bf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63d7e6d88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b2282c64345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4ae07a69b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b05f1ddb144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0f70160bb4d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b9132ce34a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ecc37e12b40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STAUD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 GRUPPEN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2 923 101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87 300 804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100 492 693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VARRO INVEST 3 AS  –  58,3 %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OSEBERG GRUPPEN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ZPECTER G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KØLNER AS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ZPECTER I AS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RITS HOLDING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Kullerød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931 913 263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STAUD GRUPPEN AS</a:t>
            </a:r>
          </a:p>
        </p:txBody>
      </p:sp>
    </p:spTree>
  </p:cSld>
  <p:clrMapOvr>
    <a:masterClrMapping xmlns:a="http://schemas.openxmlformats.org/drawingml/2006/main"/>
  </p:clrMapOvr>
</p:sld>
</file>