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1810f49db74e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3cacc1b38d4858"/>
  </p:sldMasterIdLst>
  <p:sldIdLst>
    <p:sldId xmlns:r="http://schemas.openxmlformats.org/officeDocument/2006/relationships" id="256" r:id="R5be7fea57bca497b"/>
    <p:sldId xmlns:r="http://schemas.openxmlformats.org/officeDocument/2006/relationships" id="257" r:id="R451d68a6f3bf4432"/>
    <p:sldId xmlns:r="http://schemas.openxmlformats.org/officeDocument/2006/relationships" id="258" r:id="R5f0e7f7fafb54a1e"/>
    <p:sldId xmlns:r="http://schemas.openxmlformats.org/officeDocument/2006/relationships" id="259" r:id="R6f27b23c8bf247f0"/>
    <p:sldId xmlns:r="http://schemas.openxmlformats.org/officeDocument/2006/relationships" id="260" r:id="R7a45496278384f8a"/>
    <p:sldId xmlns:r="http://schemas.openxmlformats.org/officeDocument/2006/relationships" id="261" r:id="R575db63e2b96426e"/>
    <p:sldId xmlns:r="http://schemas.openxmlformats.org/officeDocument/2006/relationships" id="262" r:id="R9edee370104346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3cacc1b38d4858" /><Relationship Type="http://schemas.openxmlformats.org/officeDocument/2006/relationships/slide" Target="/ppt/slides/slide1.xml" Id="R5be7fea57bca497b" /><Relationship Type="http://schemas.openxmlformats.org/officeDocument/2006/relationships/slide" Target="/ppt/slides/slide2.xml" Id="R451d68a6f3bf4432" /><Relationship Type="http://schemas.openxmlformats.org/officeDocument/2006/relationships/slide" Target="/ppt/slides/slide3.xml" Id="R5f0e7f7fafb54a1e" /><Relationship Type="http://schemas.openxmlformats.org/officeDocument/2006/relationships/slide" Target="/ppt/slides/slide4.xml" Id="R6f27b23c8bf247f0" /><Relationship Type="http://schemas.openxmlformats.org/officeDocument/2006/relationships/slide" Target="/ppt/slides/slide5.xml" Id="R7a45496278384f8a" /><Relationship Type="http://schemas.openxmlformats.org/officeDocument/2006/relationships/slide" Target="/ppt/slides/slide6.xml" Id="R575db63e2b96426e" /><Relationship Type="http://schemas.openxmlformats.org/officeDocument/2006/relationships/slide" Target="/ppt/slides/slide7.xml" Id="R9edee370104346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a1b7e449d645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b7cdee9ae4c4b" /><Relationship Type="http://schemas.openxmlformats.org/officeDocument/2006/relationships/theme" Target="/ppt/slideMasters/theme/theme1.xml" Id="R7afd1187c173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7b7cdee9ae4c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6bd1523a44a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a805842ab48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89e30a8444c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add92fda0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e6db136df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0ea7499d440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92a274d5240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NATAKUPA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NATAKUPA INVEST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1 057 841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2 831 889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4 499 181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BERGE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Stig Berge Strand, Flatene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6814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931 934 341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NATAKUPA INVEST AS</a:t>
            </a:r>
          </a:p>
        </p:txBody>
      </p:sp>
    </p:spTree>
  </p:cSld>
  <p:clrMapOvr>
    <a:masterClrMapping xmlns:a="http://schemas.openxmlformats.org/drawingml/2006/main"/>
  </p:clrMapOvr>
</p:sld>
</file>