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7fcd8db1524a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8329b3b149495d"/>
  </p:sldMasterIdLst>
  <p:sldIdLst>
    <p:sldId xmlns:r="http://schemas.openxmlformats.org/officeDocument/2006/relationships" id="256" r:id="Rd1899ff6f1ac4121"/>
    <p:sldId xmlns:r="http://schemas.openxmlformats.org/officeDocument/2006/relationships" id="257" r:id="R55a5cf848c104fe1"/>
    <p:sldId xmlns:r="http://schemas.openxmlformats.org/officeDocument/2006/relationships" id="258" r:id="R60f70370b44b44c1"/>
    <p:sldId xmlns:r="http://schemas.openxmlformats.org/officeDocument/2006/relationships" id="259" r:id="Ra65e88dffcd34b41"/>
    <p:sldId xmlns:r="http://schemas.openxmlformats.org/officeDocument/2006/relationships" id="260" r:id="Ra5d2f316894847b4"/>
    <p:sldId xmlns:r="http://schemas.openxmlformats.org/officeDocument/2006/relationships" id="261" r:id="Ra4444de86cff49f6"/>
    <p:sldId xmlns:r="http://schemas.openxmlformats.org/officeDocument/2006/relationships" id="262" r:id="R428de45bdbda47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329b3b149495d" /><Relationship Type="http://schemas.openxmlformats.org/officeDocument/2006/relationships/slide" Target="/ppt/slides/slide1.xml" Id="Rd1899ff6f1ac4121" /><Relationship Type="http://schemas.openxmlformats.org/officeDocument/2006/relationships/slide" Target="/ppt/slides/slide2.xml" Id="R55a5cf848c104fe1" /><Relationship Type="http://schemas.openxmlformats.org/officeDocument/2006/relationships/slide" Target="/ppt/slides/slide3.xml" Id="R60f70370b44b44c1" /><Relationship Type="http://schemas.openxmlformats.org/officeDocument/2006/relationships/slide" Target="/ppt/slides/slide4.xml" Id="Ra65e88dffcd34b41" /><Relationship Type="http://schemas.openxmlformats.org/officeDocument/2006/relationships/slide" Target="/ppt/slides/slide5.xml" Id="Ra5d2f316894847b4" /><Relationship Type="http://schemas.openxmlformats.org/officeDocument/2006/relationships/slide" Target="/ppt/slides/slide6.xml" Id="Ra4444de86cff49f6" /><Relationship Type="http://schemas.openxmlformats.org/officeDocument/2006/relationships/slide" Target="/ppt/slides/slide7.xml" Id="R428de45bdbda47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878dfec6ea48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a89a2a74843e1" /><Relationship Type="http://schemas.openxmlformats.org/officeDocument/2006/relationships/theme" Target="/ppt/slideMasters/theme/theme1.xml" Id="R62e2178746a142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8a89a2a748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a8a09d53b42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e938b2b0445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f100f3cd74d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155b77b2246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59ed30d5241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0dea30dba42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507b4b3444b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 FRED HELLINGS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FRED HELLINGS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 FRED HELLINGS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FRED HELLINGS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FRED HELLINGS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FRED HELLINGS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3 571 286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1 713 198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1 456 270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2 376 650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5 075 042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FRED HELLINGS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ANDREW HELLINGS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FRED HELLINGS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Sandbakkveien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932 012 634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FRED HELLINGS AS</a:t>
            </a:r>
          </a:p>
        </p:txBody>
      </p:sp>
    </p:spTree>
  </p:cSld>
  <p:clrMapOvr>
    <a:masterClrMapping xmlns:a="http://schemas.openxmlformats.org/drawingml/2006/main"/>
  </p:clrMapOvr>
</p:sld>
</file>