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ec9770117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483b66c564d74"/>
  </p:sldMasterIdLst>
  <p:sldIdLst>
    <p:sldId xmlns:r="http://schemas.openxmlformats.org/officeDocument/2006/relationships" id="256" r:id="R35fda16edae745f5"/>
    <p:sldId xmlns:r="http://schemas.openxmlformats.org/officeDocument/2006/relationships" id="257" r:id="R62f16f931f2c42ad"/>
    <p:sldId xmlns:r="http://schemas.openxmlformats.org/officeDocument/2006/relationships" id="258" r:id="R1959490d9e2247a5"/>
    <p:sldId xmlns:r="http://schemas.openxmlformats.org/officeDocument/2006/relationships" id="259" r:id="R3dc7a8fb9c824a07"/>
    <p:sldId xmlns:r="http://schemas.openxmlformats.org/officeDocument/2006/relationships" id="260" r:id="R05e53480c4df4da1"/>
    <p:sldId xmlns:r="http://schemas.openxmlformats.org/officeDocument/2006/relationships" id="261" r:id="R20a43cbb3221495a"/>
    <p:sldId xmlns:r="http://schemas.openxmlformats.org/officeDocument/2006/relationships" id="262" r:id="R13add1d72cde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483b66c564d74" /><Relationship Type="http://schemas.openxmlformats.org/officeDocument/2006/relationships/slide" Target="/ppt/slides/slide1.xml" Id="R35fda16edae745f5" /><Relationship Type="http://schemas.openxmlformats.org/officeDocument/2006/relationships/slide" Target="/ppt/slides/slide2.xml" Id="R62f16f931f2c42ad" /><Relationship Type="http://schemas.openxmlformats.org/officeDocument/2006/relationships/slide" Target="/ppt/slides/slide3.xml" Id="R1959490d9e2247a5" /><Relationship Type="http://schemas.openxmlformats.org/officeDocument/2006/relationships/slide" Target="/ppt/slides/slide4.xml" Id="R3dc7a8fb9c824a07" /><Relationship Type="http://schemas.openxmlformats.org/officeDocument/2006/relationships/slide" Target="/ppt/slides/slide5.xml" Id="R05e53480c4df4da1" /><Relationship Type="http://schemas.openxmlformats.org/officeDocument/2006/relationships/slide" Target="/ppt/slides/slide6.xml" Id="R20a43cbb3221495a" /><Relationship Type="http://schemas.openxmlformats.org/officeDocument/2006/relationships/slide" Target="/ppt/slides/slide7.xml" Id="R13add1d72cde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3822c1831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61226653491d" /><Relationship Type="http://schemas.openxmlformats.org/officeDocument/2006/relationships/theme" Target="/ppt/slideMasters/theme/theme1.xml" Id="R434cfebe9287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d61226653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2900a3b0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9fea4818c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2d6415afd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ad6bb454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4417c42c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27bf557040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436ed7ce1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EFFRA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EFFRA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EFFRA BIDCO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EFFRA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EFFRA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EFFRA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−121 394 342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8 470 662 276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16 403 750 321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EFFRA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EFFRA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EFFRA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932 058 707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EFFRA BIDCO AS</a:t>
            </a:r>
          </a:p>
        </p:txBody>
      </p:sp>
    </p:spTree>
  </p:cSld>
  <p:clrMapOvr>
    <a:masterClrMapping xmlns:a="http://schemas.openxmlformats.org/drawingml/2006/main"/>
  </p:clrMapOvr>
</p:sld>
</file>