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059f2f3ceb42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3e148785824c0c"/>
  </p:sldMasterIdLst>
  <p:sldIdLst>
    <p:sldId xmlns:r="http://schemas.openxmlformats.org/officeDocument/2006/relationships" id="256" r:id="R312fd320de584da2"/>
    <p:sldId xmlns:r="http://schemas.openxmlformats.org/officeDocument/2006/relationships" id="257" r:id="R2618a28409344287"/>
    <p:sldId xmlns:r="http://schemas.openxmlformats.org/officeDocument/2006/relationships" id="258" r:id="R3b95910a68964e3c"/>
    <p:sldId xmlns:r="http://schemas.openxmlformats.org/officeDocument/2006/relationships" id="259" r:id="R1655c9cca95648c9"/>
    <p:sldId xmlns:r="http://schemas.openxmlformats.org/officeDocument/2006/relationships" id="260" r:id="Rd826ef85a14e4a35"/>
    <p:sldId xmlns:r="http://schemas.openxmlformats.org/officeDocument/2006/relationships" id="261" r:id="R60ce5727b89445a8"/>
    <p:sldId xmlns:r="http://schemas.openxmlformats.org/officeDocument/2006/relationships" id="262" r:id="R7902e851ed8b45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3e148785824c0c" /><Relationship Type="http://schemas.openxmlformats.org/officeDocument/2006/relationships/slide" Target="/ppt/slides/slide1.xml" Id="R312fd320de584da2" /><Relationship Type="http://schemas.openxmlformats.org/officeDocument/2006/relationships/slide" Target="/ppt/slides/slide2.xml" Id="R2618a28409344287" /><Relationship Type="http://schemas.openxmlformats.org/officeDocument/2006/relationships/slide" Target="/ppt/slides/slide3.xml" Id="R3b95910a68964e3c" /><Relationship Type="http://schemas.openxmlformats.org/officeDocument/2006/relationships/slide" Target="/ppt/slides/slide4.xml" Id="R1655c9cca95648c9" /><Relationship Type="http://schemas.openxmlformats.org/officeDocument/2006/relationships/slide" Target="/ppt/slides/slide5.xml" Id="Rd826ef85a14e4a35" /><Relationship Type="http://schemas.openxmlformats.org/officeDocument/2006/relationships/slide" Target="/ppt/slides/slide6.xml" Id="R60ce5727b89445a8" /><Relationship Type="http://schemas.openxmlformats.org/officeDocument/2006/relationships/slide" Target="/ppt/slides/slide7.xml" Id="R7902e851ed8b45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6c3711142e4a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564b7e61e491d" /><Relationship Type="http://schemas.openxmlformats.org/officeDocument/2006/relationships/theme" Target="/ppt/slideMasters/theme/theme1.xml" Id="R782e4016322a46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1564b7e61e49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95fa51f124e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5a1b9129e43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90f4ba7564c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465a025124b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29d1b77b94c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5f3ef88fe4b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cbcb8467c4e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RELEVANT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RELEVANT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RELEVANT REVISJON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RELEVANT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RELEVANT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RELEVANT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3 002 878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1 008 788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801 936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2 130 689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RELEVANT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RELEVANT HOLDING AS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ROALD VATNE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RELEVANT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932 093 278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RELEVANT REVISJON AS</a:t>
            </a:r>
          </a:p>
        </p:txBody>
      </p:sp>
    </p:spTree>
  </p:cSld>
  <p:clrMapOvr>
    <a:masterClrMapping xmlns:a="http://schemas.openxmlformats.org/drawingml/2006/main"/>
  </p:clrMapOvr>
</p:sld>
</file>