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420a26b9d24b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cfa664cb144dbf"/>
  </p:sldMasterIdLst>
  <p:sldIdLst>
    <p:sldId xmlns:r="http://schemas.openxmlformats.org/officeDocument/2006/relationships" id="256" r:id="Raf3184de9ee54823"/>
    <p:sldId xmlns:r="http://schemas.openxmlformats.org/officeDocument/2006/relationships" id="257" r:id="Rb29a66a5df0b4aa8"/>
    <p:sldId xmlns:r="http://schemas.openxmlformats.org/officeDocument/2006/relationships" id="258" r:id="R566a14b093d54173"/>
    <p:sldId xmlns:r="http://schemas.openxmlformats.org/officeDocument/2006/relationships" id="259" r:id="R6d4656e524f84714"/>
    <p:sldId xmlns:r="http://schemas.openxmlformats.org/officeDocument/2006/relationships" id="260" r:id="Rf60081b021d14d93"/>
    <p:sldId xmlns:r="http://schemas.openxmlformats.org/officeDocument/2006/relationships" id="261" r:id="Ra2e2c47c78cc4462"/>
    <p:sldId xmlns:r="http://schemas.openxmlformats.org/officeDocument/2006/relationships" id="262" r:id="Ra969417b30b54e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fa664cb144dbf" /><Relationship Type="http://schemas.openxmlformats.org/officeDocument/2006/relationships/slide" Target="/ppt/slides/slide1.xml" Id="Raf3184de9ee54823" /><Relationship Type="http://schemas.openxmlformats.org/officeDocument/2006/relationships/slide" Target="/ppt/slides/slide2.xml" Id="Rb29a66a5df0b4aa8" /><Relationship Type="http://schemas.openxmlformats.org/officeDocument/2006/relationships/slide" Target="/ppt/slides/slide3.xml" Id="R566a14b093d54173" /><Relationship Type="http://schemas.openxmlformats.org/officeDocument/2006/relationships/slide" Target="/ppt/slides/slide4.xml" Id="R6d4656e524f84714" /><Relationship Type="http://schemas.openxmlformats.org/officeDocument/2006/relationships/slide" Target="/ppt/slides/slide5.xml" Id="Rf60081b021d14d93" /><Relationship Type="http://schemas.openxmlformats.org/officeDocument/2006/relationships/slide" Target="/ppt/slides/slide6.xml" Id="Ra2e2c47c78cc4462" /><Relationship Type="http://schemas.openxmlformats.org/officeDocument/2006/relationships/slide" Target="/ppt/slides/slide7.xml" Id="Ra969417b30b54e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ced975846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8c32753d54fec" /><Relationship Type="http://schemas.openxmlformats.org/officeDocument/2006/relationships/theme" Target="/ppt/slideMasters/theme/theme1.xml" Id="R6a385c02eb0c4b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f8c32753d54f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cf9a6a2694a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3c9f8e07e48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aab0ae1cc41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9014a064041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348cac3024e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04d53fdc04e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671be8e2944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SKRIDULAUPEN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SKRIDULAUPEN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SKRIDULAUPEN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SKRIDULAUPEN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SKRIDULAUPEN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SKRIDULAUPEN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527 292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1 007 994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2 173 646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SKRIDULAUPEN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BERGE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SKRIDULAUPEN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Endre Berge Strand, Hafstadhagen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932 094 339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SKRIDULAUPEN AS</a:t>
            </a:r>
          </a:p>
        </p:txBody>
      </p:sp>
    </p:spTree>
  </p:cSld>
  <p:clrMapOvr>
    <a:masterClrMapping xmlns:a="http://schemas.openxmlformats.org/drawingml/2006/main"/>
  </p:clrMapOvr>
</p:sld>
</file>