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ba2f6e17f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d3dd839a24a8c"/>
  </p:sldMasterIdLst>
  <p:sldIdLst>
    <p:sldId xmlns:r="http://schemas.openxmlformats.org/officeDocument/2006/relationships" id="256" r:id="R64b1feb4578e4a66"/>
    <p:sldId xmlns:r="http://schemas.openxmlformats.org/officeDocument/2006/relationships" id="257" r:id="Rc427f88ac4824375"/>
    <p:sldId xmlns:r="http://schemas.openxmlformats.org/officeDocument/2006/relationships" id="258" r:id="R14284a0d59564b4f"/>
    <p:sldId xmlns:r="http://schemas.openxmlformats.org/officeDocument/2006/relationships" id="259" r:id="Rb91676130fc04c1a"/>
    <p:sldId xmlns:r="http://schemas.openxmlformats.org/officeDocument/2006/relationships" id="260" r:id="Rdb7acf5992a745f5"/>
    <p:sldId xmlns:r="http://schemas.openxmlformats.org/officeDocument/2006/relationships" id="261" r:id="R2b5942d178dd4ecd"/>
    <p:sldId xmlns:r="http://schemas.openxmlformats.org/officeDocument/2006/relationships" id="262" r:id="R49bce7ab218e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d3dd839a24a8c" /><Relationship Type="http://schemas.openxmlformats.org/officeDocument/2006/relationships/slide" Target="/ppt/slides/slide1.xml" Id="R64b1feb4578e4a66" /><Relationship Type="http://schemas.openxmlformats.org/officeDocument/2006/relationships/slide" Target="/ppt/slides/slide2.xml" Id="Rc427f88ac4824375" /><Relationship Type="http://schemas.openxmlformats.org/officeDocument/2006/relationships/slide" Target="/ppt/slides/slide3.xml" Id="R14284a0d59564b4f" /><Relationship Type="http://schemas.openxmlformats.org/officeDocument/2006/relationships/slide" Target="/ppt/slides/slide4.xml" Id="Rb91676130fc04c1a" /><Relationship Type="http://schemas.openxmlformats.org/officeDocument/2006/relationships/slide" Target="/ppt/slides/slide5.xml" Id="Rdb7acf5992a745f5" /><Relationship Type="http://schemas.openxmlformats.org/officeDocument/2006/relationships/slide" Target="/ppt/slides/slide6.xml" Id="R2b5942d178dd4ecd" /><Relationship Type="http://schemas.openxmlformats.org/officeDocument/2006/relationships/slide" Target="/ppt/slides/slide7.xml" Id="R49bce7ab218e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c6da69600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13033a22d456a" /><Relationship Type="http://schemas.openxmlformats.org/officeDocument/2006/relationships/theme" Target="/ppt/slideMasters/theme/theme1.xml" Id="R006322aca007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13033a22d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adc9a2a73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6e51e2a1b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9db07e757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8fe7d8d544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403b35d4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2e20d359c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f34c41af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VENABU FJELLHOTELL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 AS ble etablert [år] og holder til i Venabygd.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16 489 089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VENDELBOE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LINE BIRGITTE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HANNE NORMANN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2632 Venabygd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venabu@venabu.no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