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a8e61c86ae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1c5f4d93a7460a"/>
  </p:sldMasterIdLst>
  <p:sldIdLst>
    <p:sldId xmlns:r="http://schemas.openxmlformats.org/officeDocument/2006/relationships" id="256" r:id="Rf84b4938dd8f49bd"/>
    <p:sldId xmlns:r="http://schemas.openxmlformats.org/officeDocument/2006/relationships" id="257" r:id="R05a5adeeb213495e"/>
    <p:sldId xmlns:r="http://schemas.openxmlformats.org/officeDocument/2006/relationships" id="258" r:id="R0fc99a975160434f"/>
    <p:sldId xmlns:r="http://schemas.openxmlformats.org/officeDocument/2006/relationships" id="259" r:id="R1f6fc703152847e4"/>
    <p:sldId xmlns:r="http://schemas.openxmlformats.org/officeDocument/2006/relationships" id="260" r:id="R9b32f8ad6320453a"/>
    <p:sldId xmlns:r="http://schemas.openxmlformats.org/officeDocument/2006/relationships" id="261" r:id="R395cf1a8e5bf41b6"/>
    <p:sldId xmlns:r="http://schemas.openxmlformats.org/officeDocument/2006/relationships" id="262" r:id="R2966e3959f28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c5f4d93a7460a" /><Relationship Type="http://schemas.openxmlformats.org/officeDocument/2006/relationships/slide" Target="/ppt/slides/slide1.xml" Id="Rf84b4938dd8f49bd" /><Relationship Type="http://schemas.openxmlformats.org/officeDocument/2006/relationships/slide" Target="/ppt/slides/slide2.xml" Id="R05a5adeeb213495e" /><Relationship Type="http://schemas.openxmlformats.org/officeDocument/2006/relationships/slide" Target="/ppt/slides/slide3.xml" Id="R0fc99a975160434f" /><Relationship Type="http://schemas.openxmlformats.org/officeDocument/2006/relationships/slide" Target="/ppt/slides/slide4.xml" Id="R1f6fc703152847e4" /><Relationship Type="http://schemas.openxmlformats.org/officeDocument/2006/relationships/slide" Target="/ppt/slides/slide5.xml" Id="R9b32f8ad6320453a" /><Relationship Type="http://schemas.openxmlformats.org/officeDocument/2006/relationships/slide" Target="/ppt/slides/slide6.xml" Id="R395cf1a8e5bf41b6" /><Relationship Type="http://schemas.openxmlformats.org/officeDocument/2006/relationships/slide" Target="/ppt/slides/slide7.xml" Id="R2966e3959f28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dcead82a1c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2af14f414d3f" /><Relationship Type="http://schemas.openxmlformats.org/officeDocument/2006/relationships/theme" Target="/ppt/slideMasters/theme/theme1.xml" Id="Rf1fe83fbf08c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d2af14f41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6fdab9789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2aaf7d69949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b97c67e0c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6be587679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0efd262af46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e8558e13f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902740252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−112 239 000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348 721 000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32 761 053 000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34 800 059 000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 CHRISTIAN WILHELMSEN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ALEXANDER WILHELMSEN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PAWECO TRUST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ALEXANDER WILHELMSEN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PAWECO II TRUST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932 129 124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AWAS HOLDING AS</a:t>
            </a:r>
          </a:p>
        </p:txBody>
      </p:sp>
    </p:spTree>
  </p:cSld>
  <p:clrMapOvr>
    <a:masterClrMapping xmlns:a="http://schemas.openxmlformats.org/drawingml/2006/main"/>
  </p:clrMapOvr>
</p:sld>
</file>