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2bb9d934f542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0fb8032678457a"/>
  </p:sldMasterIdLst>
  <p:sldIdLst>
    <p:sldId xmlns:r="http://schemas.openxmlformats.org/officeDocument/2006/relationships" id="256" r:id="R60443cecbeb54d0b"/>
    <p:sldId xmlns:r="http://schemas.openxmlformats.org/officeDocument/2006/relationships" id="257" r:id="R542859a760fa43a0"/>
    <p:sldId xmlns:r="http://schemas.openxmlformats.org/officeDocument/2006/relationships" id="258" r:id="R3418558e3b3c4939"/>
    <p:sldId xmlns:r="http://schemas.openxmlformats.org/officeDocument/2006/relationships" id="259" r:id="Rb76c1584063549da"/>
    <p:sldId xmlns:r="http://schemas.openxmlformats.org/officeDocument/2006/relationships" id="260" r:id="Rba4c3ae92b4349df"/>
    <p:sldId xmlns:r="http://schemas.openxmlformats.org/officeDocument/2006/relationships" id="261" r:id="Rbddb9b925ec146c8"/>
    <p:sldId xmlns:r="http://schemas.openxmlformats.org/officeDocument/2006/relationships" id="262" r:id="R67c2b7bdcd2f4e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0fb8032678457a" /><Relationship Type="http://schemas.openxmlformats.org/officeDocument/2006/relationships/slide" Target="/ppt/slides/slide1.xml" Id="R60443cecbeb54d0b" /><Relationship Type="http://schemas.openxmlformats.org/officeDocument/2006/relationships/slide" Target="/ppt/slides/slide2.xml" Id="R542859a760fa43a0" /><Relationship Type="http://schemas.openxmlformats.org/officeDocument/2006/relationships/slide" Target="/ppt/slides/slide3.xml" Id="R3418558e3b3c4939" /><Relationship Type="http://schemas.openxmlformats.org/officeDocument/2006/relationships/slide" Target="/ppt/slides/slide4.xml" Id="Rb76c1584063549da" /><Relationship Type="http://schemas.openxmlformats.org/officeDocument/2006/relationships/slide" Target="/ppt/slides/slide5.xml" Id="Rba4c3ae92b4349df" /><Relationship Type="http://schemas.openxmlformats.org/officeDocument/2006/relationships/slide" Target="/ppt/slides/slide6.xml" Id="Rbddb9b925ec146c8" /><Relationship Type="http://schemas.openxmlformats.org/officeDocument/2006/relationships/slide" Target="/ppt/slides/slide7.xml" Id="R67c2b7bdcd2f4e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fdcfdddf8943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21300893a41da" /><Relationship Type="http://schemas.openxmlformats.org/officeDocument/2006/relationships/theme" Target="/ppt/slideMasters/theme/theme1.xml" Id="Ra8fb4993c12440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521300893a41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64e396f3542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401b2d10849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988877a5bc47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0b4426e7d43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a6b67609740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92297031045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98349ebfe47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FREDMAS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FREDMAS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500 804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9 546 073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9 549 354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ASKIM MASKE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Rinnans veg 98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932 133 199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FREDMAS AS</a:t>
            </a:r>
          </a:p>
        </p:txBody>
      </p:sp>
    </p:spTree>
  </p:cSld>
  <p:clrMapOvr>
    <a:masterClrMapping xmlns:a="http://schemas.openxmlformats.org/drawingml/2006/main"/>
  </p:clrMapOvr>
</p:sld>
</file>