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5d3cfe894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8cf736c1440ea"/>
  </p:sldMasterIdLst>
  <p:sldIdLst>
    <p:sldId xmlns:r="http://schemas.openxmlformats.org/officeDocument/2006/relationships" id="256" r:id="Ref0d45d40ec3456a"/>
    <p:sldId xmlns:r="http://schemas.openxmlformats.org/officeDocument/2006/relationships" id="257" r:id="Re2a392f83c1e42c8"/>
    <p:sldId xmlns:r="http://schemas.openxmlformats.org/officeDocument/2006/relationships" id="258" r:id="Rbe5e0444661243c9"/>
    <p:sldId xmlns:r="http://schemas.openxmlformats.org/officeDocument/2006/relationships" id="259" r:id="R3201859afcba46bc"/>
    <p:sldId xmlns:r="http://schemas.openxmlformats.org/officeDocument/2006/relationships" id="260" r:id="Rfd196c7c4a9f44d9"/>
    <p:sldId xmlns:r="http://schemas.openxmlformats.org/officeDocument/2006/relationships" id="261" r:id="R4bbe768c3b3e487c"/>
    <p:sldId xmlns:r="http://schemas.openxmlformats.org/officeDocument/2006/relationships" id="262" r:id="R6e20eae71254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cf736c1440ea" /><Relationship Type="http://schemas.openxmlformats.org/officeDocument/2006/relationships/slide" Target="/ppt/slides/slide1.xml" Id="Ref0d45d40ec3456a" /><Relationship Type="http://schemas.openxmlformats.org/officeDocument/2006/relationships/slide" Target="/ppt/slides/slide2.xml" Id="Re2a392f83c1e42c8" /><Relationship Type="http://schemas.openxmlformats.org/officeDocument/2006/relationships/slide" Target="/ppt/slides/slide3.xml" Id="Rbe5e0444661243c9" /><Relationship Type="http://schemas.openxmlformats.org/officeDocument/2006/relationships/slide" Target="/ppt/slides/slide4.xml" Id="R3201859afcba46bc" /><Relationship Type="http://schemas.openxmlformats.org/officeDocument/2006/relationships/slide" Target="/ppt/slides/slide5.xml" Id="Rfd196c7c4a9f44d9" /><Relationship Type="http://schemas.openxmlformats.org/officeDocument/2006/relationships/slide" Target="/ppt/slides/slide6.xml" Id="R4bbe768c3b3e487c" /><Relationship Type="http://schemas.openxmlformats.org/officeDocument/2006/relationships/slide" Target="/ppt/slides/slide7.xml" Id="R6e20eae71254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e88bd6181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cf67f9d9435e" /><Relationship Type="http://schemas.openxmlformats.org/officeDocument/2006/relationships/theme" Target="/ppt/slideMasters/theme/theme1.xml" Id="R78401dbe0c3e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dcf67f9d9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dacf2c7d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0a075d199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a81f6398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8962349c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902c03a3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c41fdbf6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406c4b49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TINOVA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102 304 295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103 490 520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KJETILSON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kjetilson@gjerstad.com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TINOVA AS</a:t>
            </a:r>
          </a:p>
        </p:txBody>
      </p:sp>
    </p:spTree>
  </p:cSld>
  <p:clrMapOvr>
    <a:masterClrMapping xmlns:a="http://schemas.openxmlformats.org/drawingml/2006/main"/>
  </p:clrMapOvr>
</p:sld>
</file>