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ba875cc61448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10438e966641dd"/>
  </p:sldMasterIdLst>
  <p:sldIdLst>
    <p:sldId xmlns:r="http://schemas.openxmlformats.org/officeDocument/2006/relationships" id="256" r:id="R5a1ed34752024d59"/>
    <p:sldId xmlns:r="http://schemas.openxmlformats.org/officeDocument/2006/relationships" id="257" r:id="Rd5c695a546b24efd"/>
    <p:sldId xmlns:r="http://schemas.openxmlformats.org/officeDocument/2006/relationships" id="258" r:id="Rbc0aea8d42744682"/>
    <p:sldId xmlns:r="http://schemas.openxmlformats.org/officeDocument/2006/relationships" id="259" r:id="R3eb3a97356f44178"/>
    <p:sldId xmlns:r="http://schemas.openxmlformats.org/officeDocument/2006/relationships" id="260" r:id="R29dc5e7497474fff"/>
    <p:sldId xmlns:r="http://schemas.openxmlformats.org/officeDocument/2006/relationships" id="261" r:id="R647e42f627c643db"/>
    <p:sldId xmlns:r="http://schemas.openxmlformats.org/officeDocument/2006/relationships" id="262" r:id="R4984cedfd1864d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0438e966641dd" /><Relationship Type="http://schemas.openxmlformats.org/officeDocument/2006/relationships/slide" Target="/ppt/slides/slide1.xml" Id="R5a1ed34752024d59" /><Relationship Type="http://schemas.openxmlformats.org/officeDocument/2006/relationships/slide" Target="/ppt/slides/slide2.xml" Id="Rd5c695a546b24efd" /><Relationship Type="http://schemas.openxmlformats.org/officeDocument/2006/relationships/slide" Target="/ppt/slides/slide3.xml" Id="Rbc0aea8d42744682" /><Relationship Type="http://schemas.openxmlformats.org/officeDocument/2006/relationships/slide" Target="/ppt/slides/slide4.xml" Id="R3eb3a97356f44178" /><Relationship Type="http://schemas.openxmlformats.org/officeDocument/2006/relationships/slide" Target="/ppt/slides/slide5.xml" Id="R29dc5e7497474fff" /><Relationship Type="http://schemas.openxmlformats.org/officeDocument/2006/relationships/slide" Target="/ppt/slides/slide6.xml" Id="R647e42f627c643db" /><Relationship Type="http://schemas.openxmlformats.org/officeDocument/2006/relationships/slide" Target="/ppt/slides/slide7.xml" Id="R4984cedfd1864d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b494dd794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e59e717de4362" /><Relationship Type="http://schemas.openxmlformats.org/officeDocument/2006/relationships/theme" Target="/ppt/slideMasters/theme/theme1.xml" Id="R5d605f26904243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8e59e717de43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16e52178547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d4ce3555d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42283db85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0bd5fb1ba4d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57da4aa204b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4823071b44c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a3fb3ac75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KUMAR IN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KUMAR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KUMAR IN 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KUMAR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KUMAR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KUMAR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KUMAR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KUMAR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KUMAR 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Toftes gate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932 204 878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KUMAR IN VEST AS</a:t>
            </a:r>
          </a:p>
        </p:txBody>
      </p:sp>
    </p:spTree>
  </p:cSld>
  <p:clrMapOvr>
    <a:masterClrMapping xmlns:a="http://schemas.openxmlformats.org/drawingml/2006/main"/>
  </p:clrMapOvr>
</p:sld>
</file>