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a81ad700f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3dc573c274293"/>
  </p:sldMasterIdLst>
  <p:sldIdLst>
    <p:sldId xmlns:r="http://schemas.openxmlformats.org/officeDocument/2006/relationships" id="256" r:id="R3acb8cbf72b944e8"/>
    <p:sldId xmlns:r="http://schemas.openxmlformats.org/officeDocument/2006/relationships" id="257" r:id="Rdbba0303b9d84bbb"/>
    <p:sldId xmlns:r="http://schemas.openxmlformats.org/officeDocument/2006/relationships" id="258" r:id="Rcfffe23f36c74d64"/>
    <p:sldId xmlns:r="http://schemas.openxmlformats.org/officeDocument/2006/relationships" id="259" r:id="R1fe4c831603841b6"/>
    <p:sldId xmlns:r="http://schemas.openxmlformats.org/officeDocument/2006/relationships" id="260" r:id="R7900653bfc8a4a80"/>
    <p:sldId xmlns:r="http://schemas.openxmlformats.org/officeDocument/2006/relationships" id="261" r:id="R1cf90ac50d04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3dc573c274293" /><Relationship Type="http://schemas.openxmlformats.org/officeDocument/2006/relationships/slide" Target="/ppt/slides/slide1.xml" Id="R3acb8cbf72b944e8" /><Relationship Type="http://schemas.openxmlformats.org/officeDocument/2006/relationships/slide" Target="/ppt/slides/slide2.xml" Id="Rdbba0303b9d84bbb" /><Relationship Type="http://schemas.openxmlformats.org/officeDocument/2006/relationships/slide" Target="/ppt/slides/slide3.xml" Id="Rcfffe23f36c74d64" /><Relationship Type="http://schemas.openxmlformats.org/officeDocument/2006/relationships/slide" Target="/ppt/slides/slide4.xml" Id="R1fe4c831603841b6" /><Relationship Type="http://schemas.openxmlformats.org/officeDocument/2006/relationships/slide" Target="/ppt/slides/slide5.xml" Id="R7900653bfc8a4a80" /><Relationship Type="http://schemas.openxmlformats.org/officeDocument/2006/relationships/slide" Target="/ppt/slides/slide6.xml" Id="R1cf90ac50d04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9aa8957554f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5f471f1d54f2d" /><Relationship Type="http://schemas.openxmlformats.org/officeDocument/2006/relationships/theme" Target="/ppt/slideMasters/theme/theme1.xml" Id="R0cf9966f87a4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5f471f1d5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df5293960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bf4a9fb79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be42865b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dd37fe46e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9d593079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ab665acd5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EIBL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EIBL ACCOUNTING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6 128 321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Nesttunbrekka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932 209 632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