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403fb272aa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90e59a17bf44b2"/>
  </p:sldMasterIdLst>
  <p:sldIdLst>
    <p:sldId xmlns:r="http://schemas.openxmlformats.org/officeDocument/2006/relationships" id="256" r:id="R5b9f018128584cbe"/>
    <p:sldId xmlns:r="http://schemas.openxmlformats.org/officeDocument/2006/relationships" id="257" r:id="R2ab2ad33eb1748cc"/>
    <p:sldId xmlns:r="http://schemas.openxmlformats.org/officeDocument/2006/relationships" id="258" r:id="Rcd7c4788b07a4fcd"/>
    <p:sldId xmlns:r="http://schemas.openxmlformats.org/officeDocument/2006/relationships" id="259" r:id="Reef43037841b4905"/>
    <p:sldId xmlns:r="http://schemas.openxmlformats.org/officeDocument/2006/relationships" id="260" r:id="R8860ae5a6e734697"/>
    <p:sldId xmlns:r="http://schemas.openxmlformats.org/officeDocument/2006/relationships" id="261" r:id="Rbce019cb66f042e2"/>
    <p:sldId xmlns:r="http://schemas.openxmlformats.org/officeDocument/2006/relationships" id="262" r:id="Re9e8f20e2c0d46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0e59a17bf44b2" /><Relationship Type="http://schemas.openxmlformats.org/officeDocument/2006/relationships/slide" Target="/ppt/slides/slide1.xml" Id="R5b9f018128584cbe" /><Relationship Type="http://schemas.openxmlformats.org/officeDocument/2006/relationships/slide" Target="/ppt/slides/slide2.xml" Id="R2ab2ad33eb1748cc" /><Relationship Type="http://schemas.openxmlformats.org/officeDocument/2006/relationships/slide" Target="/ppt/slides/slide3.xml" Id="Rcd7c4788b07a4fcd" /><Relationship Type="http://schemas.openxmlformats.org/officeDocument/2006/relationships/slide" Target="/ppt/slides/slide4.xml" Id="Reef43037841b4905" /><Relationship Type="http://schemas.openxmlformats.org/officeDocument/2006/relationships/slide" Target="/ppt/slides/slide5.xml" Id="R8860ae5a6e734697" /><Relationship Type="http://schemas.openxmlformats.org/officeDocument/2006/relationships/slide" Target="/ppt/slides/slide6.xml" Id="Rbce019cb66f042e2" /><Relationship Type="http://schemas.openxmlformats.org/officeDocument/2006/relationships/slide" Target="/ppt/slides/slide7.xml" Id="Re9e8f20e2c0d46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8324c85774a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bf2aa61b44c22" /><Relationship Type="http://schemas.openxmlformats.org/officeDocument/2006/relationships/theme" Target="/ppt/slideMasters/theme/theme1.xml" Id="Rafc8bf2666224a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cbf2aa61b44c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81f5eb29047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27d30a5bc4e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97b8c765b42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356a25ea242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b05888a844a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f142aa1c047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221a8707c4e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OPSAL OG FJELNSET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OPSAL OG FJELNSET AS ble etablert [år] og holder til i Vinjeøra.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36 992 745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−376 379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−446 289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17 150 092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30 547 209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FINANS AS  –  51,2 %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FINANS AS  –  43,5 %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RIKARD HERMANN OHREN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GUNNAR HOVDE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Kårøydalsveien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7203 Vinjeøra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44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post.opsalogfjelnset@hemne.as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www.opsalogfjelnset.no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932 223 937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