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ef1c3e3e341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49602dfee48fe"/>
  </p:sldMasterIdLst>
  <p:sldIdLst>
    <p:sldId xmlns:r="http://schemas.openxmlformats.org/officeDocument/2006/relationships" id="256" r:id="Rd9a99c328ff24fa5"/>
    <p:sldId xmlns:r="http://schemas.openxmlformats.org/officeDocument/2006/relationships" id="257" r:id="Rb8f2c70f73ec4169"/>
    <p:sldId xmlns:r="http://schemas.openxmlformats.org/officeDocument/2006/relationships" id="258" r:id="R78d3fb539da0402d"/>
    <p:sldId xmlns:r="http://schemas.openxmlformats.org/officeDocument/2006/relationships" id="259" r:id="R4a886151bfb34092"/>
    <p:sldId xmlns:r="http://schemas.openxmlformats.org/officeDocument/2006/relationships" id="260" r:id="R226380b4489f4692"/>
    <p:sldId xmlns:r="http://schemas.openxmlformats.org/officeDocument/2006/relationships" id="261" r:id="R6764f6d0259048ee"/>
    <p:sldId xmlns:r="http://schemas.openxmlformats.org/officeDocument/2006/relationships" id="262" r:id="R4d4e643d2f7d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49602dfee48fe" /><Relationship Type="http://schemas.openxmlformats.org/officeDocument/2006/relationships/slide" Target="/ppt/slides/slide1.xml" Id="Rd9a99c328ff24fa5" /><Relationship Type="http://schemas.openxmlformats.org/officeDocument/2006/relationships/slide" Target="/ppt/slides/slide2.xml" Id="Rb8f2c70f73ec4169" /><Relationship Type="http://schemas.openxmlformats.org/officeDocument/2006/relationships/slide" Target="/ppt/slides/slide3.xml" Id="R78d3fb539da0402d" /><Relationship Type="http://schemas.openxmlformats.org/officeDocument/2006/relationships/slide" Target="/ppt/slides/slide4.xml" Id="R4a886151bfb34092" /><Relationship Type="http://schemas.openxmlformats.org/officeDocument/2006/relationships/slide" Target="/ppt/slides/slide5.xml" Id="R226380b4489f4692" /><Relationship Type="http://schemas.openxmlformats.org/officeDocument/2006/relationships/slide" Target="/ppt/slides/slide6.xml" Id="R6764f6d0259048ee" /><Relationship Type="http://schemas.openxmlformats.org/officeDocument/2006/relationships/slide" Target="/ppt/slides/slide7.xml" Id="R4d4e643d2f7d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eeb98e3d3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8e996ac4d44cf" /><Relationship Type="http://schemas.openxmlformats.org/officeDocument/2006/relationships/theme" Target="/ppt/slideMasters/theme/theme1.xml" Id="Rd3731575711f4d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8e996ac4d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d7317ef6f4a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3518111fa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1e56ad5c3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59fd0e5044b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35120c98f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0b66cdfa045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fadee41fa43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12 897 268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52 500 989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52 538 952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FLORIAN PETER KOSCHE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Youngstorget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932 235 110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FISCH AS</a:t>
            </a:r>
          </a:p>
        </p:txBody>
      </p:sp>
    </p:spTree>
  </p:cSld>
  <p:clrMapOvr>
    <a:masterClrMapping xmlns:a="http://schemas.openxmlformats.org/drawingml/2006/main"/>
  </p:clrMapOvr>
</p:sld>
</file>