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acc5739e7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58f481d4646b5"/>
  </p:sldMasterIdLst>
  <p:sldIdLst>
    <p:sldId xmlns:r="http://schemas.openxmlformats.org/officeDocument/2006/relationships" id="256" r:id="R0249def8fdd84af1"/>
    <p:sldId xmlns:r="http://schemas.openxmlformats.org/officeDocument/2006/relationships" id="257" r:id="R1e10fecea7be4fc3"/>
    <p:sldId xmlns:r="http://schemas.openxmlformats.org/officeDocument/2006/relationships" id="258" r:id="R56ca3db5e7c74b10"/>
    <p:sldId xmlns:r="http://schemas.openxmlformats.org/officeDocument/2006/relationships" id="259" r:id="Rc20ff14d0f4b4c62"/>
    <p:sldId xmlns:r="http://schemas.openxmlformats.org/officeDocument/2006/relationships" id="260" r:id="Rd226addd4b1f4e77"/>
    <p:sldId xmlns:r="http://schemas.openxmlformats.org/officeDocument/2006/relationships" id="261" r:id="R1c73481eb1b1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58f481d4646b5" /><Relationship Type="http://schemas.openxmlformats.org/officeDocument/2006/relationships/slide" Target="/ppt/slides/slide1.xml" Id="R0249def8fdd84af1" /><Relationship Type="http://schemas.openxmlformats.org/officeDocument/2006/relationships/slide" Target="/ppt/slides/slide2.xml" Id="R1e10fecea7be4fc3" /><Relationship Type="http://schemas.openxmlformats.org/officeDocument/2006/relationships/slide" Target="/ppt/slides/slide3.xml" Id="R56ca3db5e7c74b10" /><Relationship Type="http://schemas.openxmlformats.org/officeDocument/2006/relationships/slide" Target="/ppt/slides/slide4.xml" Id="Rc20ff14d0f4b4c62" /><Relationship Type="http://schemas.openxmlformats.org/officeDocument/2006/relationships/slide" Target="/ppt/slides/slide5.xml" Id="Rd226addd4b1f4e77" /><Relationship Type="http://schemas.openxmlformats.org/officeDocument/2006/relationships/slide" Target="/ppt/slides/slide6.xml" Id="R1c73481eb1b1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723ee5290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1ab169e034163" /><Relationship Type="http://schemas.openxmlformats.org/officeDocument/2006/relationships/theme" Target="/ppt/slideMasters/theme/theme1.xml" Id="Re8e7fe1cdda1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1ab169e03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fabb370e3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6e0157b4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368900e61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c020406c7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119add9d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e7af03862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FOSSETASSEN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FOSSETASSEN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31 776 163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