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972aef5d71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157cfd202040bf"/>
  </p:sldMasterIdLst>
  <p:sldIdLst>
    <p:sldId xmlns:r="http://schemas.openxmlformats.org/officeDocument/2006/relationships" id="256" r:id="Rbafe64ce314b4946"/>
    <p:sldId xmlns:r="http://schemas.openxmlformats.org/officeDocument/2006/relationships" id="257" r:id="R5b0216bc4df34487"/>
    <p:sldId xmlns:r="http://schemas.openxmlformats.org/officeDocument/2006/relationships" id="258" r:id="Rfa45421302c14ce4"/>
    <p:sldId xmlns:r="http://schemas.openxmlformats.org/officeDocument/2006/relationships" id="259" r:id="Re438728e180d40a7"/>
    <p:sldId xmlns:r="http://schemas.openxmlformats.org/officeDocument/2006/relationships" id="260" r:id="Rd772b37c5e3f4c78"/>
    <p:sldId xmlns:r="http://schemas.openxmlformats.org/officeDocument/2006/relationships" id="261" r:id="R24ebdeea51174b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57cfd202040bf" /><Relationship Type="http://schemas.openxmlformats.org/officeDocument/2006/relationships/slide" Target="/ppt/slides/slide1.xml" Id="Rbafe64ce314b4946" /><Relationship Type="http://schemas.openxmlformats.org/officeDocument/2006/relationships/slide" Target="/ppt/slides/slide2.xml" Id="R5b0216bc4df34487" /><Relationship Type="http://schemas.openxmlformats.org/officeDocument/2006/relationships/slide" Target="/ppt/slides/slide3.xml" Id="Rfa45421302c14ce4" /><Relationship Type="http://schemas.openxmlformats.org/officeDocument/2006/relationships/slide" Target="/ppt/slides/slide4.xml" Id="Re438728e180d40a7" /><Relationship Type="http://schemas.openxmlformats.org/officeDocument/2006/relationships/slide" Target="/ppt/slides/slide5.xml" Id="Rd772b37c5e3f4c78" /><Relationship Type="http://schemas.openxmlformats.org/officeDocument/2006/relationships/slide" Target="/ppt/slides/slide6.xml" Id="R24ebdeea51174b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d59726a9f44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a5cac480b4866" /><Relationship Type="http://schemas.openxmlformats.org/officeDocument/2006/relationships/theme" Target="/ppt/slideMasters/theme/theme1.xml" Id="R1275716adcfd49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fa5cac480b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25982b8d043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587ce28334a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a287a50b0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399e67d324f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b3331b8c642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7fdf3358d49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RIMTUSSA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RIMTUSSA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RIMTUSSA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RIMTUSSA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RIMTUSSA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RIMTUSSA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31 674 744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31 774 744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RIMTUSSA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932 250 837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RIMTUSSA AS</a:t>
            </a:r>
          </a:p>
        </p:txBody>
      </p:sp>
    </p:spTree>
  </p:cSld>
  <p:clrMapOvr>
    <a:masterClrMapping xmlns:a="http://schemas.openxmlformats.org/drawingml/2006/main"/>
  </p:clrMapOvr>
</p:sld>
</file>