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c487d6d90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957631810426a"/>
  </p:sldMasterIdLst>
  <p:sldIdLst>
    <p:sldId xmlns:r="http://schemas.openxmlformats.org/officeDocument/2006/relationships" id="256" r:id="Rd1b5e10cb4b84ebc"/>
    <p:sldId xmlns:r="http://schemas.openxmlformats.org/officeDocument/2006/relationships" id="257" r:id="R444970af2aff4c22"/>
    <p:sldId xmlns:r="http://schemas.openxmlformats.org/officeDocument/2006/relationships" id="258" r:id="R1cf6772d5ada4254"/>
    <p:sldId xmlns:r="http://schemas.openxmlformats.org/officeDocument/2006/relationships" id="259" r:id="R616d2d6e11e64cff"/>
    <p:sldId xmlns:r="http://schemas.openxmlformats.org/officeDocument/2006/relationships" id="260" r:id="Rb6381b9663ba41b8"/>
    <p:sldId xmlns:r="http://schemas.openxmlformats.org/officeDocument/2006/relationships" id="261" r:id="R315af36553ff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957631810426a" /><Relationship Type="http://schemas.openxmlformats.org/officeDocument/2006/relationships/slide" Target="/ppt/slides/slide1.xml" Id="Rd1b5e10cb4b84ebc" /><Relationship Type="http://schemas.openxmlformats.org/officeDocument/2006/relationships/slide" Target="/ppt/slides/slide2.xml" Id="R444970af2aff4c22" /><Relationship Type="http://schemas.openxmlformats.org/officeDocument/2006/relationships/slide" Target="/ppt/slides/slide3.xml" Id="R1cf6772d5ada4254" /><Relationship Type="http://schemas.openxmlformats.org/officeDocument/2006/relationships/slide" Target="/ppt/slides/slide4.xml" Id="R616d2d6e11e64cff" /><Relationship Type="http://schemas.openxmlformats.org/officeDocument/2006/relationships/slide" Target="/ppt/slides/slide5.xml" Id="Rb6381b9663ba41b8" /><Relationship Type="http://schemas.openxmlformats.org/officeDocument/2006/relationships/slide" Target="/ppt/slides/slide6.xml" Id="R315af36553ff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ecdb6ebc3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fe4fee0984ff8" /><Relationship Type="http://schemas.openxmlformats.org/officeDocument/2006/relationships/theme" Target="/ppt/slideMasters/theme/theme1.xml" Id="R269933751a89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fe4fee098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cbb70bc44c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3a15094fe4d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3e90c8118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654a89e80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8531efe0b49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f6b1416cd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JAFS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