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cf863687e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87b9b4a844e54"/>
  </p:sldMasterIdLst>
  <p:sldIdLst>
    <p:sldId xmlns:r="http://schemas.openxmlformats.org/officeDocument/2006/relationships" id="256" r:id="Rc9ab647cfff143ad"/>
    <p:sldId xmlns:r="http://schemas.openxmlformats.org/officeDocument/2006/relationships" id="257" r:id="R643e1ca2739c4925"/>
    <p:sldId xmlns:r="http://schemas.openxmlformats.org/officeDocument/2006/relationships" id="258" r:id="R45ccf23598e74a24"/>
    <p:sldId xmlns:r="http://schemas.openxmlformats.org/officeDocument/2006/relationships" id="259" r:id="Re149dc962cd04e5c"/>
    <p:sldId xmlns:r="http://schemas.openxmlformats.org/officeDocument/2006/relationships" id="260" r:id="R7250dc1b75444ade"/>
    <p:sldId xmlns:r="http://schemas.openxmlformats.org/officeDocument/2006/relationships" id="261" r:id="R26c3dd37ae9b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87b9b4a844e54" /><Relationship Type="http://schemas.openxmlformats.org/officeDocument/2006/relationships/slide" Target="/ppt/slides/slide1.xml" Id="Rc9ab647cfff143ad" /><Relationship Type="http://schemas.openxmlformats.org/officeDocument/2006/relationships/slide" Target="/ppt/slides/slide2.xml" Id="R643e1ca2739c4925" /><Relationship Type="http://schemas.openxmlformats.org/officeDocument/2006/relationships/slide" Target="/ppt/slides/slide3.xml" Id="R45ccf23598e74a24" /><Relationship Type="http://schemas.openxmlformats.org/officeDocument/2006/relationships/slide" Target="/ppt/slides/slide4.xml" Id="Re149dc962cd04e5c" /><Relationship Type="http://schemas.openxmlformats.org/officeDocument/2006/relationships/slide" Target="/ppt/slides/slide5.xml" Id="R7250dc1b75444ade" /><Relationship Type="http://schemas.openxmlformats.org/officeDocument/2006/relationships/slide" Target="/ppt/slides/slide6.xml" Id="R26c3dd37ae9b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93d4e397d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072a3c8c4307" /><Relationship Type="http://schemas.openxmlformats.org/officeDocument/2006/relationships/theme" Target="/ppt/slideMasters/theme/theme1.xml" Id="R0555095e655d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7072a3c8c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e9b446c37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278f97d90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79ac8784d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42c7ec04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4fc5aee4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d160355a9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JAFS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JAFS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31 778 076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