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b3218fa74943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0ddb68d4db4998"/>
  </p:sldMasterIdLst>
  <p:sldIdLst>
    <p:sldId xmlns:r="http://schemas.openxmlformats.org/officeDocument/2006/relationships" id="256" r:id="R1fb7553aae864e14"/>
    <p:sldId xmlns:r="http://schemas.openxmlformats.org/officeDocument/2006/relationships" id="257" r:id="Rd1f471b201824404"/>
    <p:sldId xmlns:r="http://schemas.openxmlformats.org/officeDocument/2006/relationships" id="258" r:id="Rf13486168f5a4ac9"/>
    <p:sldId xmlns:r="http://schemas.openxmlformats.org/officeDocument/2006/relationships" id="259" r:id="R8679d9288ad3425a"/>
    <p:sldId xmlns:r="http://schemas.openxmlformats.org/officeDocument/2006/relationships" id="260" r:id="R6dfb3807c4be4e76"/>
    <p:sldId xmlns:r="http://schemas.openxmlformats.org/officeDocument/2006/relationships" id="261" r:id="Red4e800367ac48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0ddb68d4db4998" /><Relationship Type="http://schemas.openxmlformats.org/officeDocument/2006/relationships/slide" Target="/ppt/slides/slide1.xml" Id="R1fb7553aae864e14" /><Relationship Type="http://schemas.openxmlformats.org/officeDocument/2006/relationships/slide" Target="/ppt/slides/slide2.xml" Id="Rd1f471b201824404" /><Relationship Type="http://schemas.openxmlformats.org/officeDocument/2006/relationships/slide" Target="/ppt/slides/slide3.xml" Id="Rf13486168f5a4ac9" /><Relationship Type="http://schemas.openxmlformats.org/officeDocument/2006/relationships/slide" Target="/ppt/slides/slide4.xml" Id="R8679d9288ad3425a" /><Relationship Type="http://schemas.openxmlformats.org/officeDocument/2006/relationships/slide" Target="/ppt/slides/slide5.xml" Id="R6dfb3807c4be4e76" /><Relationship Type="http://schemas.openxmlformats.org/officeDocument/2006/relationships/slide" Target="/ppt/slides/slide6.xml" Id="Red4e800367ac48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2bd5004fd443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71bae483047e2" /><Relationship Type="http://schemas.openxmlformats.org/officeDocument/2006/relationships/theme" Target="/ppt/slideMasters/theme/theme1.xml" Id="R3e54ef14db574b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a71bae483047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fa011d5994a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5468cad534e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94c02800943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936dc2e0340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c79506fd446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a83892ebc40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KURVE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KURVE REGNSKAP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7 558 732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620 155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1 863 173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2 308 640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3 944 058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Danholmen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932 296 047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