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f40a9f6900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ff57f2d2941ad"/>
  </p:sldMasterIdLst>
  <p:sldIdLst>
    <p:sldId xmlns:r="http://schemas.openxmlformats.org/officeDocument/2006/relationships" id="256" r:id="R88c1ea0abf534835"/>
    <p:sldId xmlns:r="http://schemas.openxmlformats.org/officeDocument/2006/relationships" id="257" r:id="R49639d92c34c466c"/>
    <p:sldId xmlns:r="http://schemas.openxmlformats.org/officeDocument/2006/relationships" id="258" r:id="Rd97b64b7ae234fe6"/>
    <p:sldId xmlns:r="http://schemas.openxmlformats.org/officeDocument/2006/relationships" id="259" r:id="Rc38df0f9c6ad4144"/>
    <p:sldId xmlns:r="http://schemas.openxmlformats.org/officeDocument/2006/relationships" id="260" r:id="Rde6cc8c4a54945da"/>
    <p:sldId xmlns:r="http://schemas.openxmlformats.org/officeDocument/2006/relationships" id="261" r:id="R6882eed694b84bed"/>
    <p:sldId xmlns:r="http://schemas.openxmlformats.org/officeDocument/2006/relationships" id="262" r:id="Rde909eb8660b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ff57f2d2941ad" /><Relationship Type="http://schemas.openxmlformats.org/officeDocument/2006/relationships/slide" Target="/ppt/slides/slide1.xml" Id="R88c1ea0abf534835" /><Relationship Type="http://schemas.openxmlformats.org/officeDocument/2006/relationships/slide" Target="/ppt/slides/slide2.xml" Id="R49639d92c34c466c" /><Relationship Type="http://schemas.openxmlformats.org/officeDocument/2006/relationships/slide" Target="/ppt/slides/slide3.xml" Id="Rd97b64b7ae234fe6" /><Relationship Type="http://schemas.openxmlformats.org/officeDocument/2006/relationships/slide" Target="/ppt/slides/slide4.xml" Id="Rc38df0f9c6ad4144" /><Relationship Type="http://schemas.openxmlformats.org/officeDocument/2006/relationships/slide" Target="/ppt/slides/slide5.xml" Id="Rde6cc8c4a54945da" /><Relationship Type="http://schemas.openxmlformats.org/officeDocument/2006/relationships/slide" Target="/ppt/slides/slide6.xml" Id="R6882eed694b84bed" /><Relationship Type="http://schemas.openxmlformats.org/officeDocument/2006/relationships/slide" Target="/ppt/slides/slide7.xml" Id="Rde909eb8660b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a83e22103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a4310d7774908" /><Relationship Type="http://schemas.openxmlformats.org/officeDocument/2006/relationships/theme" Target="/ppt/slideMasters/theme/theme1.xml" Id="R2a9eae4647c5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a4310d777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54084a00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b995a63a8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35926ef8b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a5149cac41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002f43a9f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72d0f50d4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cd0e4b402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MARAGRUPPEN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MARAGRUPPEN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−982 389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3 576 424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53 498 253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56 729 635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MARA COACHING AS  –  70,4 %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ARTHUR SJURSÆTHER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REBECCA RAUGSTAD SJURSÆTHER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RAUGSTAD SJURSÆTHER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Jenshaugveien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932 297 132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MARAGRUPPEN AS</a:t>
            </a:r>
          </a:p>
        </p:txBody>
      </p:sp>
    </p:spTree>
  </p:cSld>
  <p:clrMapOvr>
    <a:masterClrMapping xmlns:a="http://schemas.openxmlformats.org/drawingml/2006/main"/>
  </p:clrMapOvr>
</p:sld>
</file>