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beb3426a345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df0b1983d4602"/>
  </p:sldMasterIdLst>
  <p:sldIdLst>
    <p:sldId xmlns:r="http://schemas.openxmlformats.org/officeDocument/2006/relationships" id="256" r:id="Rba39c4e3ee494640"/>
    <p:sldId xmlns:r="http://schemas.openxmlformats.org/officeDocument/2006/relationships" id="257" r:id="Red799b7cf9f74575"/>
    <p:sldId xmlns:r="http://schemas.openxmlformats.org/officeDocument/2006/relationships" id="258" r:id="R893dbc483efd4472"/>
    <p:sldId xmlns:r="http://schemas.openxmlformats.org/officeDocument/2006/relationships" id="259" r:id="R807787ef1af1471c"/>
    <p:sldId xmlns:r="http://schemas.openxmlformats.org/officeDocument/2006/relationships" id="260" r:id="R306a2328bcca426b"/>
    <p:sldId xmlns:r="http://schemas.openxmlformats.org/officeDocument/2006/relationships" id="261" r:id="R6c4f6a7d7f554b85"/>
    <p:sldId xmlns:r="http://schemas.openxmlformats.org/officeDocument/2006/relationships" id="262" r:id="Reca02adc700843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df0b1983d4602" /><Relationship Type="http://schemas.openxmlformats.org/officeDocument/2006/relationships/slide" Target="/ppt/slides/slide1.xml" Id="Rba39c4e3ee494640" /><Relationship Type="http://schemas.openxmlformats.org/officeDocument/2006/relationships/slide" Target="/ppt/slides/slide2.xml" Id="Red799b7cf9f74575" /><Relationship Type="http://schemas.openxmlformats.org/officeDocument/2006/relationships/slide" Target="/ppt/slides/slide3.xml" Id="R893dbc483efd4472" /><Relationship Type="http://schemas.openxmlformats.org/officeDocument/2006/relationships/slide" Target="/ppt/slides/slide4.xml" Id="R807787ef1af1471c" /><Relationship Type="http://schemas.openxmlformats.org/officeDocument/2006/relationships/slide" Target="/ppt/slides/slide5.xml" Id="R306a2328bcca426b" /><Relationship Type="http://schemas.openxmlformats.org/officeDocument/2006/relationships/slide" Target="/ppt/slides/slide6.xml" Id="R6c4f6a7d7f554b85" /><Relationship Type="http://schemas.openxmlformats.org/officeDocument/2006/relationships/slide" Target="/ppt/slides/slide7.xml" Id="Reca02adc700843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1e2f16255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116125d5741e1" /><Relationship Type="http://schemas.openxmlformats.org/officeDocument/2006/relationships/theme" Target="/ppt/slideMasters/theme/theme1.xml" Id="R07398944cf7e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116125d57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86b53403449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91bbdffb6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a276d96f4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002e46201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e60e619ed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7f06e2b3b49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905a0756a4c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TOTRÆNA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TOTRÆNA INVEST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857 772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TVEITERÅS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Rognsbakken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99@voss.as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932 335 018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TOTRÆNA INVEST AS</a:t>
            </a:r>
          </a:p>
        </p:txBody>
      </p:sp>
    </p:spTree>
  </p:cSld>
  <p:clrMapOvr>
    <a:masterClrMapping xmlns:a="http://schemas.openxmlformats.org/drawingml/2006/main"/>
  </p:clrMapOvr>
</p:sld>
</file>