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775cace76f5439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d2fbcc50d624540"/>
  </p:sldMasterIdLst>
  <p:sldIdLst>
    <p:sldId xmlns:r="http://schemas.openxmlformats.org/officeDocument/2006/relationships" id="256" r:id="R47a074f0de59441e"/>
    <p:sldId xmlns:r="http://schemas.openxmlformats.org/officeDocument/2006/relationships" id="257" r:id="Reb0f22bdbde84038"/>
    <p:sldId xmlns:r="http://schemas.openxmlformats.org/officeDocument/2006/relationships" id="258" r:id="R0f67b32c759b4809"/>
    <p:sldId xmlns:r="http://schemas.openxmlformats.org/officeDocument/2006/relationships" id="259" r:id="R5909ff0c319d489f"/>
    <p:sldId xmlns:r="http://schemas.openxmlformats.org/officeDocument/2006/relationships" id="260" r:id="R275676f991c6472b"/>
    <p:sldId xmlns:r="http://schemas.openxmlformats.org/officeDocument/2006/relationships" id="261" r:id="R62dab0b1e0c240b7"/>
    <p:sldId xmlns:r="http://schemas.openxmlformats.org/officeDocument/2006/relationships" id="262" r:id="Raf5fa57fadd241f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d2fbcc50d624540" /><Relationship Type="http://schemas.openxmlformats.org/officeDocument/2006/relationships/slide" Target="/ppt/slides/slide1.xml" Id="R47a074f0de59441e" /><Relationship Type="http://schemas.openxmlformats.org/officeDocument/2006/relationships/slide" Target="/ppt/slides/slide2.xml" Id="Reb0f22bdbde84038" /><Relationship Type="http://schemas.openxmlformats.org/officeDocument/2006/relationships/slide" Target="/ppt/slides/slide3.xml" Id="R0f67b32c759b4809" /><Relationship Type="http://schemas.openxmlformats.org/officeDocument/2006/relationships/slide" Target="/ppt/slides/slide4.xml" Id="R5909ff0c319d489f" /><Relationship Type="http://schemas.openxmlformats.org/officeDocument/2006/relationships/slide" Target="/ppt/slides/slide5.xml" Id="R275676f991c6472b" /><Relationship Type="http://schemas.openxmlformats.org/officeDocument/2006/relationships/slide" Target="/ppt/slides/slide6.xml" Id="R62dab0b1e0c240b7" /><Relationship Type="http://schemas.openxmlformats.org/officeDocument/2006/relationships/slide" Target="/ppt/slides/slide7.xml" Id="Raf5fa57fadd241f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d230757a7d7427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a0e9cfb01b400b" /><Relationship Type="http://schemas.openxmlformats.org/officeDocument/2006/relationships/theme" Target="/ppt/slideMasters/theme/theme1.xml" Id="Rcaaa2bc79dbf4e6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9a0e9cfb01b400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59461cbad84ed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9418bc8b484fc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108be2208d4cb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d05f8868af42d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198f724476453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d70f5547c243e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9376792def4e3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SKATVEDT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SKATVEDT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SKATVEDT INVEST AS ble etablert [år] og holder til i Andebu.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SKATVEDT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SKATVEDT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SKATVEDT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−6 813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932 119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3 815 250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4 522 162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SKATVEDT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 SKATVEDT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SKATVEDT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Rogneveien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3158 Andebu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932 340 186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SKATVEDT INVEST AS</a:t>
            </a:r>
          </a:p>
        </p:txBody>
      </p:sp>
    </p:spTree>
  </p:cSld>
  <p:clrMapOvr>
    <a:masterClrMapping xmlns:a="http://schemas.openxmlformats.org/drawingml/2006/main"/>
  </p:clrMapOvr>
</p:sld>
</file>