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6888594ded43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1e89370eac421d"/>
  </p:sldMasterIdLst>
  <p:sldIdLst>
    <p:sldId xmlns:r="http://schemas.openxmlformats.org/officeDocument/2006/relationships" id="256" r:id="R7d62b23927974582"/>
    <p:sldId xmlns:r="http://schemas.openxmlformats.org/officeDocument/2006/relationships" id="257" r:id="R89bd1c3fd76148b7"/>
    <p:sldId xmlns:r="http://schemas.openxmlformats.org/officeDocument/2006/relationships" id="258" r:id="Rc0d56f8b2a8f4e34"/>
    <p:sldId xmlns:r="http://schemas.openxmlformats.org/officeDocument/2006/relationships" id="259" r:id="R44cc0e8c92954969"/>
    <p:sldId xmlns:r="http://schemas.openxmlformats.org/officeDocument/2006/relationships" id="260" r:id="Rc487a564762345d0"/>
    <p:sldId xmlns:r="http://schemas.openxmlformats.org/officeDocument/2006/relationships" id="261" r:id="Rd59970e1b1664eae"/>
    <p:sldId xmlns:r="http://schemas.openxmlformats.org/officeDocument/2006/relationships" id="262" r:id="R5809f4dea08c47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1e89370eac421d" /><Relationship Type="http://schemas.openxmlformats.org/officeDocument/2006/relationships/slide" Target="/ppt/slides/slide1.xml" Id="R7d62b23927974582" /><Relationship Type="http://schemas.openxmlformats.org/officeDocument/2006/relationships/slide" Target="/ppt/slides/slide2.xml" Id="R89bd1c3fd76148b7" /><Relationship Type="http://schemas.openxmlformats.org/officeDocument/2006/relationships/slide" Target="/ppt/slides/slide3.xml" Id="Rc0d56f8b2a8f4e34" /><Relationship Type="http://schemas.openxmlformats.org/officeDocument/2006/relationships/slide" Target="/ppt/slides/slide4.xml" Id="R44cc0e8c92954969" /><Relationship Type="http://schemas.openxmlformats.org/officeDocument/2006/relationships/slide" Target="/ppt/slides/slide5.xml" Id="Rc487a564762345d0" /><Relationship Type="http://schemas.openxmlformats.org/officeDocument/2006/relationships/slide" Target="/ppt/slides/slide6.xml" Id="Rd59970e1b1664eae" /><Relationship Type="http://schemas.openxmlformats.org/officeDocument/2006/relationships/slide" Target="/ppt/slides/slide7.xml" Id="R5809f4dea08c47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7113e638384c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8a21119184f5a" /><Relationship Type="http://schemas.openxmlformats.org/officeDocument/2006/relationships/theme" Target="/ppt/slideMasters/theme/theme1.xml" Id="R4c127a42b7f94c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28a21119184f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7d3e1c92c4e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e1794765c42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b6700234a45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31375bec245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04bbab6c941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3f9911a9546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be97e18874e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Ø. SKATVEDT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 SKATVEDT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Ø. SKATVEDT HOLDING AS ble etablert [år] og holder til i Torød.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 SKATVEDT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 SKATVEDT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 SKATVEDT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889 250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5 689 190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5 691 558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 SKATVEDT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SKATVEDT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 SKATVEDT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Sandløkkveien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3135 Torød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932 340 194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 SKATVEDT HOLDING AS</a:t>
            </a:r>
          </a:p>
        </p:txBody>
      </p:sp>
    </p:spTree>
  </p:cSld>
  <p:clrMapOvr>
    <a:masterClrMapping xmlns:a="http://schemas.openxmlformats.org/drawingml/2006/main"/>
  </p:clrMapOvr>
</p:sld>
</file>