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0bffd17b00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dc490de1fb45c4"/>
  </p:sldMasterIdLst>
  <p:sldIdLst>
    <p:sldId xmlns:r="http://schemas.openxmlformats.org/officeDocument/2006/relationships" id="256" r:id="R0f3bdbb6f3ce4244"/>
    <p:sldId xmlns:r="http://schemas.openxmlformats.org/officeDocument/2006/relationships" id="257" r:id="R5d606bf9ea514d1e"/>
    <p:sldId xmlns:r="http://schemas.openxmlformats.org/officeDocument/2006/relationships" id="258" r:id="R5f6b273e7b794258"/>
    <p:sldId xmlns:r="http://schemas.openxmlformats.org/officeDocument/2006/relationships" id="259" r:id="R901aac588e594bc1"/>
    <p:sldId xmlns:r="http://schemas.openxmlformats.org/officeDocument/2006/relationships" id="260" r:id="R8788c596cca549a5"/>
    <p:sldId xmlns:r="http://schemas.openxmlformats.org/officeDocument/2006/relationships" id="261" r:id="R7e7649cf94954e23"/>
    <p:sldId xmlns:r="http://schemas.openxmlformats.org/officeDocument/2006/relationships" id="262" r:id="Rf82d159e140d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c490de1fb45c4" /><Relationship Type="http://schemas.openxmlformats.org/officeDocument/2006/relationships/slide" Target="/ppt/slides/slide1.xml" Id="R0f3bdbb6f3ce4244" /><Relationship Type="http://schemas.openxmlformats.org/officeDocument/2006/relationships/slide" Target="/ppt/slides/slide2.xml" Id="R5d606bf9ea514d1e" /><Relationship Type="http://schemas.openxmlformats.org/officeDocument/2006/relationships/slide" Target="/ppt/slides/slide3.xml" Id="R5f6b273e7b794258" /><Relationship Type="http://schemas.openxmlformats.org/officeDocument/2006/relationships/slide" Target="/ppt/slides/slide4.xml" Id="R901aac588e594bc1" /><Relationship Type="http://schemas.openxmlformats.org/officeDocument/2006/relationships/slide" Target="/ppt/slides/slide5.xml" Id="R8788c596cca549a5" /><Relationship Type="http://schemas.openxmlformats.org/officeDocument/2006/relationships/slide" Target="/ppt/slides/slide6.xml" Id="R7e7649cf94954e23" /><Relationship Type="http://schemas.openxmlformats.org/officeDocument/2006/relationships/slide" Target="/ppt/slides/slide7.xml" Id="Rf82d159e140d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7237899d5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930f06ac24bef" /><Relationship Type="http://schemas.openxmlformats.org/officeDocument/2006/relationships/theme" Target="/ppt/slideMasters/theme/theme1.xml" Id="Rd0c54181d12b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930f06ac2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dc71644fa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34b88589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31e6a30d6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4b3bf0059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a8ae55bcc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1882e2a82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a1f62bbcc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RITS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2 232 390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SØRDALEN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Solvindveien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932 340 240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