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56fc1d6b2a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6471b99f641f6"/>
  </p:sldMasterIdLst>
  <p:sldIdLst>
    <p:sldId xmlns:r="http://schemas.openxmlformats.org/officeDocument/2006/relationships" id="256" r:id="Red1468eab7e74e74"/>
    <p:sldId xmlns:r="http://schemas.openxmlformats.org/officeDocument/2006/relationships" id="257" r:id="Rc1e7f398f4b04339"/>
    <p:sldId xmlns:r="http://schemas.openxmlformats.org/officeDocument/2006/relationships" id="258" r:id="R8da0fefb9f954a0d"/>
    <p:sldId xmlns:r="http://schemas.openxmlformats.org/officeDocument/2006/relationships" id="259" r:id="R5c99a607f8e64e2c"/>
    <p:sldId xmlns:r="http://schemas.openxmlformats.org/officeDocument/2006/relationships" id="260" r:id="R154fce8f021d482b"/>
    <p:sldId xmlns:r="http://schemas.openxmlformats.org/officeDocument/2006/relationships" id="261" r:id="R9f06a65cd302466e"/>
    <p:sldId xmlns:r="http://schemas.openxmlformats.org/officeDocument/2006/relationships" id="262" r:id="R42b629e79b464a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6471b99f641f6" /><Relationship Type="http://schemas.openxmlformats.org/officeDocument/2006/relationships/slide" Target="/ppt/slides/slide1.xml" Id="Red1468eab7e74e74" /><Relationship Type="http://schemas.openxmlformats.org/officeDocument/2006/relationships/slide" Target="/ppt/slides/slide2.xml" Id="Rc1e7f398f4b04339" /><Relationship Type="http://schemas.openxmlformats.org/officeDocument/2006/relationships/slide" Target="/ppt/slides/slide3.xml" Id="R8da0fefb9f954a0d" /><Relationship Type="http://schemas.openxmlformats.org/officeDocument/2006/relationships/slide" Target="/ppt/slides/slide4.xml" Id="R5c99a607f8e64e2c" /><Relationship Type="http://schemas.openxmlformats.org/officeDocument/2006/relationships/slide" Target="/ppt/slides/slide5.xml" Id="R154fce8f021d482b" /><Relationship Type="http://schemas.openxmlformats.org/officeDocument/2006/relationships/slide" Target="/ppt/slides/slide6.xml" Id="R9f06a65cd302466e" /><Relationship Type="http://schemas.openxmlformats.org/officeDocument/2006/relationships/slide" Target="/ppt/slides/slide7.xml" Id="R42b629e79b464a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320720809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f0ba38d0242d5" /><Relationship Type="http://schemas.openxmlformats.org/officeDocument/2006/relationships/theme" Target="/ppt/slideMasters/theme/theme1.xml" Id="Rccc3aaf6e20c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f0ba38d02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efba441d343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37ed84653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3d970d53243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98287f82847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fed0403a5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6d871119549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201cd5a2042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LAWIAN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LAWIAN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932 364 891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LAWIAN AS</a:t>
            </a:r>
          </a:p>
        </p:txBody>
      </p:sp>
    </p:spTree>
  </p:cSld>
  <p:clrMapOvr>
    <a:masterClrMapping xmlns:a="http://schemas.openxmlformats.org/drawingml/2006/main"/>
  </p:clrMapOvr>
</p:sld>
</file>