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e27e92c4a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c644feddb4a8e"/>
  </p:sldMasterIdLst>
  <p:sldIdLst>
    <p:sldId xmlns:r="http://schemas.openxmlformats.org/officeDocument/2006/relationships" id="256" r:id="Re9de8731f65a4a64"/>
    <p:sldId xmlns:r="http://schemas.openxmlformats.org/officeDocument/2006/relationships" id="257" r:id="Rdd35f98226944600"/>
    <p:sldId xmlns:r="http://schemas.openxmlformats.org/officeDocument/2006/relationships" id="258" r:id="R5b8ff8faef4b4370"/>
    <p:sldId xmlns:r="http://schemas.openxmlformats.org/officeDocument/2006/relationships" id="259" r:id="R122118f92dde4d4d"/>
    <p:sldId xmlns:r="http://schemas.openxmlformats.org/officeDocument/2006/relationships" id="260" r:id="R685e363591ae4749"/>
    <p:sldId xmlns:r="http://schemas.openxmlformats.org/officeDocument/2006/relationships" id="261" r:id="R46b127ef5d1a4066"/>
    <p:sldId xmlns:r="http://schemas.openxmlformats.org/officeDocument/2006/relationships" id="262" r:id="R24dd2dbbd2cc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c644feddb4a8e" /><Relationship Type="http://schemas.openxmlformats.org/officeDocument/2006/relationships/slide" Target="/ppt/slides/slide1.xml" Id="Re9de8731f65a4a64" /><Relationship Type="http://schemas.openxmlformats.org/officeDocument/2006/relationships/slide" Target="/ppt/slides/slide2.xml" Id="Rdd35f98226944600" /><Relationship Type="http://schemas.openxmlformats.org/officeDocument/2006/relationships/slide" Target="/ppt/slides/slide3.xml" Id="R5b8ff8faef4b4370" /><Relationship Type="http://schemas.openxmlformats.org/officeDocument/2006/relationships/slide" Target="/ppt/slides/slide4.xml" Id="R122118f92dde4d4d" /><Relationship Type="http://schemas.openxmlformats.org/officeDocument/2006/relationships/slide" Target="/ppt/slides/slide5.xml" Id="R685e363591ae4749" /><Relationship Type="http://schemas.openxmlformats.org/officeDocument/2006/relationships/slide" Target="/ppt/slides/slide6.xml" Id="R46b127ef5d1a4066" /><Relationship Type="http://schemas.openxmlformats.org/officeDocument/2006/relationships/slide" Target="/ppt/slides/slide7.xml" Id="R24dd2dbbd2cc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c19ba4c31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4c6a786d415a" /><Relationship Type="http://schemas.openxmlformats.org/officeDocument/2006/relationships/theme" Target="/ppt/slideMasters/theme/theme1.xml" Id="R0e164711f548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44c6a786d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c7e6cffb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fc3006ee6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99e20b91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48f4c580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46d09bb8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8b3dcbf1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70cdd2e2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 MAGNE RØDLANDS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RØDLANDS AKSJESELSKAP ble etablert [år] og holder til i Hetlevik.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Basneset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5304 Hetlevik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932 368 145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MAGNE RØDLANDS AKSJESELSKAP</a:t>
            </a:r>
          </a:p>
        </p:txBody>
      </p:sp>
    </p:spTree>
  </p:cSld>
  <p:clrMapOvr>
    <a:masterClrMapping xmlns:a="http://schemas.openxmlformats.org/drawingml/2006/main"/>
  </p:clrMapOvr>
</p:sld>
</file>