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25c7ab831746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008f7110904122"/>
  </p:sldMasterIdLst>
  <p:sldIdLst>
    <p:sldId xmlns:r="http://schemas.openxmlformats.org/officeDocument/2006/relationships" id="256" r:id="R5764f655d6874324"/>
    <p:sldId xmlns:r="http://schemas.openxmlformats.org/officeDocument/2006/relationships" id="257" r:id="R55ed6b16e854477f"/>
    <p:sldId xmlns:r="http://schemas.openxmlformats.org/officeDocument/2006/relationships" id="258" r:id="R6709f19c6c2d40eb"/>
    <p:sldId xmlns:r="http://schemas.openxmlformats.org/officeDocument/2006/relationships" id="259" r:id="Raf67282b0aff465d"/>
    <p:sldId xmlns:r="http://schemas.openxmlformats.org/officeDocument/2006/relationships" id="260" r:id="R648f0c85eb204717"/>
    <p:sldId xmlns:r="http://schemas.openxmlformats.org/officeDocument/2006/relationships" id="261" r:id="Rca138c0abd3f4fca"/>
    <p:sldId xmlns:r="http://schemas.openxmlformats.org/officeDocument/2006/relationships" id="262" r:id="R3c5f6a9566704f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08f7110904122" /><Relationship Type="http://schemas.openxmlformats.org/officeDocument/2006/relationships/slide" Target="/ppt/slides/slide1.xml" Id="R5764f655d6874324" /><Relationship Type="http://schemas.openxmlformats.org/officeDocument/2006/relationships/slide" Target="/ppt/slides/slide2.xml" Id="R55ed6b16e854477f" /><Relationship Type="http://schemas.openxmlformats.org/officeDocument/2006/relationships/slide" Target="/ppt/slides/slide3.xml" Id="R6709f19c6c2d40eb" /><Relationship Type="http://schemas.openxmlformats.org/officeDocument/2006/relationships/slide" Target="/ppt/slides/slide4.xml" Id="Raf67282b0aff465d" /><Relationship Type="http://schemas.openxmlformats.org/officeDocument/2006/relationships/slide" Target="/ppt/slides/slide5.xml" Id="R648f0c85eb204717" /><Relationship Type="http://schemas.openxmlformats.org/officeDocument/2006/relationships/slide" Target="/ppt/slides/slide6.xml" Id="Rca138c0abd3f4fca" /><Relationship Type="http://schemas.openxmlformats.org/officeDocument/2006/relationships/slide" Target="/ppt/slides/slide7.xml" Id="R3c5f6a9566704f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e8ed06efd649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f5313a2f6419e" /><Relationship Type="http://schemas.openxmlformats.org/officeDocument/2006/relationships/theme" Target="/ppt/slideMasters/theme/theme1.xml" Id="R7f8ec4879ad745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cf5313a2f641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e381ec1b140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d9fd91dcf49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e0da827ae4b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204d251f044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7afab29b84e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acfa6c4f34e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9d581a0e54e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PLAY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PLAY CAPITAL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−702 041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−729 945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24 964 057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26 965 439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SATOSHI AS  –  40,8 %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INSANIA AS  –  21,1 %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ROSA HOLDING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AKSO HOLDING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JUTO INVEST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ALCHEMY HOLDING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Wettergrens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932 376 199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PLAY CAPITAL AS</a:t>
            </a:r>
          </a:p>
        </p:txBody>
      </p:sp>
    </p:spTree>
  </p:cSld>
  <p:clrMapOvr>
    <a:masterClrMapping xmlns:a="http://schemas.openxmlformats.org/drawingml/2006/main"/>
  </p:clrMapOvr>
</p:sld>
</file>