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1fc65e9dde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b974f8aa94273"/>
  </p:sldMasterIdLst>
  <p:sldIdLst>
    <p:sldId xmlns:r="http://schemas.openxmlformats.org/officeDocument/2006/relationships" id="256" r:id="Rd25bdf54d4174a0b"/>
    <p:sldId xmlns:r="http://schemas.openxmlformats.org/officeDocument/2006/relationships" id="257" r:id="R76433d5cc5064c2d"/>
    <p:sldId xmlns:r="http://schemas.openxmlformats.org/officeDocument/2006/relationships" id="258" r:id="R90d01c2aa8754e4f"/>
    <p:sldId xmlns:r="http://schemas.openxmlformats.org/officeDocument/2006/relationships" id="259" r:id="Rf35a13f4fe124b73"/>
    <p:sldId xmlns:r="http://schemas.openxmlformats.org/officeDocument/2006/relationships" id="260" r:id="R90558951488b4273"/>
    <p:sldId xmlns:r="http://schemas.openxmlformats.org/officeDocument/2006/relationships" id="261" r:id="Reb91d7026aa94853"/>
    <p:sldId xmlns:r="http://schemas.openxmlformats.org/officeDocument/2006/relationships" id="262" r:id="R0bd8ba6592b8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b974f8aa94273" /><Relationship Type="http://schemas.openxmlformats.org/officeDocument/2006/relationships/slide" Target="/ppt/slides/slide1.xml" Id="Rd25bdf54d4174a0b" /><Relationship Type="http://schemas.openxmlformats.org/officeDocument/2006/relationships/slide" Target="/ppt/slides/slide2.xml" Id="R76433d5cc5064c2d" /><Relationship Type="http://schemas.openxmlformats.org/officeDocument/2006/relationships/slide" Target="/ppt/slides/slide3.xml" Id="R90d01c2aa8754e4f" /><Relationship Type="http://schemas.openxmlformats.org/officeDocument/2006/relationships/slide" Target="/ppt/slides/slide4.xml" Id="Rf35a13f4fe124b73" /><Relationship Type="http://schemas.openxmlformats.org/officeDocument/2006/relationships/slide" Target="/ppt/slides/slide5.xml" Id="R90558951488b4273" /><Relationship Type="http://schemas.openxmlformats.org/officeDocument/2006/relationships/slide" Target="/ppt/slides/slide6.xml" Id="Reb91d7026aa94853" /><Relationship Type="http://schemas.openxmlformats.org/officeDocument/2006/relationships/slide" Target="/ppt/slides/slide7.xml" Id="R0bd8ba6592b8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aa0b03333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30db7d67d44e7" /><Relationship Type="http://schemas.openxmlformats.org/officeDocument/2006/relationships/theme" Target="/ppt/slideMasters/theme/theme1.xml" Id="R84a001862754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30db7d67d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251382390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6b134503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e5491f7eb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dd2dd702d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b30257e93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7c2f9cd13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390220fb1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VIRKESTRANSPORT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VIRKESTRANSPORT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VIRKESTRANSPORT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VIRKESTRANSPORT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VIRKESTRANSPORT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VIRKESTRANSPORT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2 013 953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VIRKESTRANSPORT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THOMAS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VIRKESTRANSPORT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Torgerstuvegen 566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harald@sisubil.no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VIRKESTRANSPORT AS</a:t>
            </a:r>
          </a:p>
        </p:txBody>
      </p:sp>
    </p:spTree>
  </p:cSld>
  <p:clrMapOvr>
    <a:masterClrMapping xmlns:a="http://schemas.openxmlformats.org/drawingml/2006/main"/>
  </p:clrMapOvr>
</p:sld>
</file>