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a4b264b34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bfe31bdd4437a"/>
  </p:sldMasterIdLst>
  <p:sldIdLst>
    <p:sldId xmlns:r="http://schemas.openxmlformats.org/officeDocument/2006/relationships" id="256" r:id="R278554ece5644305"/>
    <p:sldId xmlns:r="http://schemas.openxmlformats.org/officeDocument/2006/relationships" id="257" r:id="R704312830bca4e2c"/>
    <p:sldId xmlns:r="http://schemas.openxmlformats.org/officeDocument/2006/relationships" id="258" r:id="R14459240ccc34064"/>
    <p:sldId xmlns:r="http://schemas.openxmlformats.org/officeDocument/2006/relationships" id="259" r:id="Rb77e1cdfbd8b43c5"/>
    <p:sldId xmlns:r="http://schemas.openxmlformats.org/officeDocument/2006/relationships" id="260" r:id="R7a4e5eb87fde4dc0"/>
    <p:sldId xmlns:r="http://schemas.openxmlformats.org/officeDocument/2006/relationships" id="261" r:id="R9c9f790d5e124a9e"/>
    <p:sldId xmlns:r="http://schemas.openxmlformats.org/officeDocument/2006/relationships" id="262" r:id="R705d00c30e73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bfe31bdd4437a" /><Relationship Type="http://schemas.openxmlformats.org/officeDocument/2006/relationships/slide" Target="/ppt/slides/slide1.xml" Id="R278554ece5644305" /><Relationship Type="http://schemas.openxmlformats.org/officeDocument/2006/relationships/slide" Target="/ppt/slides/slide2.xml" Id="R704312830bca4e2c" /><Relationship Type="http://schemas.openxmlformats.org/officeDocument/2006/relationships/slide" Target="/ppt/slides/slide3.xml" Id="R14459240ccc34064" /><Relationship Type="http://schemas.openxmlformats.org/officeDocument/2006/relationships/slide" Target="/ppt/slides/slide4.xml" Id="Rb77e1cdfbd8b43c5" /><Relationship Type="http://schemas.openxmlformats.org/officeDocument/2006/relationships/slide" Target="/ppt/slides/slide5.xml" Id="R7a4e5eb87fde4dc0" /><Relationship Type="http://schemas.openxmlformats.org/officeDocument/2006/relationships/slide" Target="/ppt/slides/slide6.xml" Id="R9c9f790d5e124a9e" /><Relationship Type="http://schemas.openxmlformats.org/officeDocument/2006/relationships/slide" Target="/ppt/slides/slide7.xml" Id="R705d00c30e73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8f7f79d15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8c9ee0984328" /><Relationship Type="http://schemas.openxmlformats.org/officeDocument/2006/relationships/theme" Target="/ppt/slideMasters/theme/theme1.xml" Id="R41de3e37c0af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a8c9ee098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d29fbeb9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1d134100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e357f12a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a90357485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be071539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7c9ec5b5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d6fd48403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PEOPLE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PEOPLE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3 472 884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LIONEL JACQUES ROBERT LAYERLE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Lionel Layerle, Vækerøveien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932 435 977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PEOPLE INVEST AS</a:t>
            </a:r>
          </a:p>
        </p:txBody>
      </p:sp>
    </p:spTree>
  </p:cSld>
  <p:clrMapOvr>
    <a:masterClrMapping xmlns:a="http://schemas.openxmlformats.org/drawingml/2006/main"/>
  </p:clrMapOvr>
</p:sld>
</file>