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5a8510623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3fb993b874c35"/>
  </p:sldMasterIdLst>
  <p:sldIdLst>
    <p:sldId xmlns:r="http://schemas.openxmlformats.org/officeDocument/2006/relationships" id="256" r:id="Re641012fae8d4206"/>
    <p:sldId xmlns:r="http://schemas.openxmlformats.org/officeDocument/2006/relationships" id="257" r:id="R46d4ad4a147f4aa8"/>
    <p:sldId xmlns:r="http://schemas.openxmlformats.org/officeDocument/2006/relationships" id="258" r:id="R5110967a658f4b06"/>
    <p:sldId xmlns:r="http://schemas.openxmlformats.org/officeDocument/2006/relationships" id="259" r:id="R5647a3998cb24136"/>
    <p:sldId xmlns:r="http://schemas.openxmlformats.org/officeDocument/2006/relationships" id="260" r:id="R64afa286ed804c0d"/>
    <p:sldId xmlns:r="http://schemas.openxmlformats.org/officeDocument/2006/relationships" id="261" r:id="Rc46497bc3a8d4fa7"/>
    <p:sldId xmlns:r="http://schemas.openxmlformats.org/officeDocument/2006/relationships" id="262" r:id="R5666b9b672df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3fb993b874c35" /><Relationship Type="http://schemas.openxmlformats.org/officeDocument/2006/relationships/slide" Target="/ppt/slides/slide1.xml" Id="Re641012fae8d4206" /><Relationship Type="http://schemas.openxmlformats.org/officeDocument/2006/relationships/slide" Target="/ppt/slides/slide2.xml" Id="R46d4ad4a147f4aa8" /><Relationship Type="http://schemas.openxmlformats.org/officeDocument/2006/relationships/slide" Target="/ppt/slides/slide3.xml" Id="R5110967a658f4b06" /><Relationship Type="http://schemas.openxmlformats.org/officeDocument/2006/relationships/slide" Target="/ppt/slides/slide4.xml" Id="R5647a3998cb24136" /><Relationship Type="http://schemas.openxmlformats.org/officeDocument/2006/relationships/slide" Target="/ppt/slides/slide5.xml" Id="R64afa286ed804c0d" /><Relationship Type="http://schemas.openxmlformats.org/officeDocument/2006/relationships/slide" Target="/ppt/slides/slide6.xml" Id="Rc46497bc3a8d4fa7" /><Relationship Type="http://schemas.openxmlformats.org/officeDocument/2006/relationships/slide" Target="/ppt/slides/slide7.xml" Id="R5666b9b672df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99ee2cb1f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65cd728f4e84" /><Relationship Type="http://schemas.openxmlformats.org/officeDocument/2006/relationships/theme" Target="/ppt/slideMasters/theme/theme1.xml" Id="Rb5951ca88872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465cd728f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5ddcd4b0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92057a98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50c37390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3ac7711f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ceda6a24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c340ceef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465a3189d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AURANG-ZEB RAUF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